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762" r:id="rId5"/>
    <p:sldMasterId id="2147486203" r:id="rId6"/>
    <p:sldMasterId id="2147487242" r:id="rId7"/>
    <p:sldMasterId id="2147487360" r:id="rId8"/>
  </p:sldMasterIdLst>
  <p:notesMasterIdLst>
    <p:notesMasterId r:id="rId78"/>
  </p:notesMasterIdLst>
  <p:handoutMasterIdLst>
    <p:handoutMasterId r:id="rId79"/>
  </p:handoutMasterIdLst>
  <p:sldIdLst>
    <p:sldId id="723" r:id="rId9"/>
    <p:sldId id="708" r:id="rId10"/>
    <p:sldId id="502" r:id="rId11"/>
    <p:sldId id="709" r:id="rId12"/>
    <p:sldId id="736" r:id="rId13"/>
    <p:sldId id="652" r:id="rId14"/>
    <p:sldId id="638" r:id="rId15"/>
    <p:sldId id="740" r:id="rId16"/>
    <p:sldId id="724" r:id="rId17"/>
    <p:sldId id="333" r:id="rId18"/>
    <p:sldId id="725" r:id="rId19"/>
    <p:sldId id="734" r:id="rId20"/>
    <p:sldId id="735" r:id="rId21"/>
    <p:sldId id="726" r:id="rId22"/>
    <p:sldId id="622" r:id="rId23"/>
    <p:sldId id="636" r:id="rId24"/>
    <p:sldId id="706" r:id="rId25"/>
    <p:sldId id="517" r:id="rId26"/>
    <p:sldId id="518" r:id="rId27"/>
    <p:sldId id="2258" r:id="rId28"/>
    <p:sldId id="530" r:id="rId29"/>
    <p:sldId id="677" r:id="rId30"/>
    <p:sldId id="533" r:id="rId31"/>
    <p:sldId id="710" r:id="rId32"/>
    <p:sldId id="665" r:id="rId33"/>
    <p:sldId id="666" r:id="rId34"/>
    <p:sldId id="668" r:id="rId35"/>
    <p:sldId id="670" r:id="rId36"/>
    <p:sldId id="671" r:id="rId37"/>
    <p:sldId id="672" r:id="rId38"/>
    <p:sldId id="676" r:id="rId39"/>
    <p:sldId id="536" r:id="rId40"/>
    <p:sldId id="537" r:id="rId41"/>
    <p:sldId id="729" r:id="rId42"/>
    <p:sldId id="515" r:id="rId43"/>
    <p:sldId id="547" r:id="rId44"/>
    <p:sldId id="730" r:id="rId45"/>
    <p:sldId id="689" r:id="rId46"/>
    <p:sldId id="690" r:id="rId47"/>
    <p:sldId id="714" r:id="rId48"/>
    <p:sldId id="732" r:id="rId49"/>
    <p:sldId id="731" r:id="rId50"/>
    <p:sldId id="700" r:id="rId51"/>
    <p:sldId id="564" r:id="rId52"/>
    <p:sldId id="568" r:id="rId53"/>
    <p:sldId id="2262" r:id="rId54"/>
    <p:sldId id="2263" r:id="rId55"/>
    <p:sldId id="2264" r:id="rId56"/>
    <p:sldId id="2265" r:id="rId57"/>
    <p:sldId id="645" r:id="rId58"/>
    <p:sldId id="662" r:id="rId59"/>
    <p:sldId id="663" r:id="rId60"/>
    <p:sldId id="664" r:id="rId61"/>
    <p:sldId id="738" r:id="rId62"/>
    <p:sldId id="718" r:id="rId63"/>
    <p:sldId id="722" r:id="rId64"/>
    <p:sldId id="712" r:id="rId65"/>
    <p:sldId id="716" r:id="rId66"/>
    <p:sldId id="733" r:id="rId67"/>
    <p:sldId id="737" r:id="rId68"/>
    <p:sldId id="720" r:id="rId69"/>
    <p:sldId id="721" r:id="rId70"/>
    <p:sldId id="715" r:id="rId71"/>
    <p:sldId id="727" r:id="rId72"/>
    <p:sldId id="739" r:id="rId73"/>
    <p:sldId id="2259" r:id="rId74"/>
    <p:sldId id="2260" r:id="rId75"/>
    <p:sldId id="2261" r:id="rId76"/>
    <p:sldId id="307" r:id="rId77"/>
  </p:sldIdLst>
  <p:sldSz cx="9144000" cy="6858000" type="screen4x3"/>
  <p:notesSz cx="6858000" cy="9144000"/>
  <p:defaultTextStyle>
    <a:defPPr>
      <a:defRPr lang="en-US"/>
    </a:defPPr>
    <a:lvl1pPr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baseline="-250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C000"/>
    <a:srgbClr val="C0504D"/>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31AB6-6D36-4EED-ADD4-C1A7AD95B704}" v="8" dt="2021-12-13T21:15:44.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49" autoAdjust="0"/>
  </p:normalViewPr>
  <p:slideViewPr>
    <p:cSldViewPr>
      <p:cViewPr varScale="1">
        <p:scale>
          <a:sx n="80" d="100"/>
          <a:sy n="80" d="100"/>
        </p:scale>
        <p:origin x="1529" y="24"/>
      </p:cViewPr>
      <p:guideLst>
        <p:guide orient="horz" pos="2160"/>
        <p:guide pos="2880"/>
      </p:guideLst>
    </p:cSldViewPr>
  </p:slideViewPr>
  <p:outlineViewPr>
    <p:cViewPr>
      <p:scale>
        <a:sx n="33" d="100"/>
        <a:sy n="33" d="100"/>
      </p:scale>
      <p:origin x="0" y="272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195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5EAECE-7D11-4CEF-969A-839DF501DB6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11D82FB5-EC3B-4D18-B9FB-0DC12D09C8DA}"/>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B8F48A6-E3D6-482E-9159-B104A0ED20B8}" type="datetimeFigureOut">
              <a:rPr lang="en-US"/>
              <a:pPr>
                <a:defRPr/>
              </a:pPr>
              <a:t>1/11/2022</a:t>
            </a:fld>
            <a:endParaRPr lang="en-US" dirty="0"/>
          </a:p>
        </p:txBody>
      </p:sp>
      <p:sp>
        <p:nvSpPr>
          <p:cNvPr id="4" name="Footer Placeholder 3">
            <a:extLst>
              <a:ext uri="{FF2B5EF4-FFF2-40B4-BE49-F238E27FC236}">
                <a16:creationId xmlns:a16="http://schemas.microsoft.com/office/drawing/2014/main" id="{9479F67C-F350-4B97-9BE5-E325EDE0E4F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7ECB2EF3-0A4F-4A26-875D-F5C00907F3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B7ADD7-5FA2-47B3-8526-0402E7EB005D}"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DD2301-89CA-4C18-90C3-9777796BD39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7A8D4665-49F4-4AEB-A5E2-C8805C97EE4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cs typeface="Arial" pitchFamily="34" charset="0"/>
              </a:defRPr>
            </a:lvl1pPr>
          </a:lstStyle>
          <a:p>
            <a:pPr>
              <a:defRPr/>
            </a:pPr>
            <a:fld id="{EEA4A042-7D08-4F80-8C75-31309C11C2F3}" type="datetimeFigureOut">
              <a:rPr lang="en-US"/>
              <a:pPr>
                <a:defRPr/>
              </a:pPr>
              <a:t>1/11/2022</a:t>
            </a:fld>
            <a:endParaRPr lang="en-US" dirty="0"/>
          </a:p>
        </p:txBody>
      </p:sp>
      <p:sp>
        <p:nvSpPr>
          <p:cNvPr id="4" name="Slide Image Placeholder 3">
            <a:extLst>
              <a:ext uri="{FF2B5EF4-FFF2-40B4-BE49-F238E27FC236}">
                <a16:creationId xmlns:a16="http://schemas.microsoft.com/office/drawing/2014/main" id="{E85C497D-F74F-40D7-BC04-244D7901DB5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80DC229-B2D2-4289-AAD3-6C1CA1EA701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62E1C23-AA4D-4470-B92C-35F2D5A2BA9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65AB708-CB39-4E99-9CDE-4F685619FE0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F90EEBB-84A8-4952-B03F-93AB68C718A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bs.org/now/shows/223/electric-car-timeline.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B8ECBF95-5406-40C1-B117-613C61F619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5B997B7-2136-4FC2-B99B-D20F0000C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hlinkClick r:id="rId3"/>
              </a:rPr>
              <a:t>http://www.pbs.org/now/shows/223/electric-car-timeline.html</a:t>
            </a:r>
            <a:endParaRPr lang="en-US" altLang="en-US"/>
          </a:p>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756B35A3-0D6B-4F67-B34B-2EDDB6C7C2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21DB57-C782-4FEB-BBF0-E9D7DA021745}"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0EBF7308-A5EE-4399-8258-41D1561BE4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A3710F4B-4468-40D5-A31E-80789A14F5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8788" name="Slide Number Placeholder 3">
            <a:extLst>
              <a:ext uri="{FF2B5EF4-FFF2-40B4-BE49-F238E27FC236}">
                <a16:creationId xmlns:a16="http://schemas.microsoft.com/office/drawing/2014/main" id="{F9F228CA-10DD-4D2F-B6D4-CFEE63021B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BAF052-3D74-4F86-918F-AE0D1214774C}" type="slidenum">
              <a:rPr lang="en-US" altLang="en-US" smtClean="0">
                <a:latin typeface="Arial" panose="020B0604020202020204" pitchFamily="34" charset="0"/>
              </a:rPr>
              <a:pPr>
                <a:spcBef>
                  <a:spcPct val="0"/>
                </a:spcBef>
              </a:pPr>
              <a:t>36</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2E1806F1-D3C8-4249-B176-FF3557AC80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BFCB688B-18BF-40E9-B22F-5E1B2DD96F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0836" name="Slide Number Placeholder 3">
            <a:extLst>
              <a:ext uri="{FF2B5EF4-FFF2-40B4-BE49-F238E27FC236}">
                <a16:creationId xmlns:a16="http://schemas.microsoft.com/office/drawing/2014/main" id="{54BA2224-05CF-49BA-A9E8-C009E2370A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305668-E66F-4D7E-8437-13EAF00C6AA7}" type="slidenum">
              <a:rPr lang="en-US" altLang="en-US" smtClean="0">
                <a:latin typeface="Arial" panose="020B0604020202020204" pitchFamily="34" charset="0"/>
              </a:rPr>
              <a:pPr>
                <a:spcBef>
                  <a:spcPct val="0"/>
                </a:spcBef>
              </a:pPr>
              <a:t>37</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9A551FDB-9B43-4134-B32B-E9897745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48D55192-36AC-4C0B-9C6B-D4D2C59DF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884" name="Slide Number Placeholder 3">
            <a:extLst>
              <a:ext uri="{FF2B5EF4-FFF2-40B4-BE49-F238E27FC236}">
                <a16:creationId xmlns:a16="http://schemas.microsoft.com/office/drawing/2014/main" id="{EDEFB7DF-0A37-475C-A999-41A34E36D6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37C3B2-95E9-4F86-9D99-2F379805D596}"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E14D7BD-5D3A-42A9-BD89-D8045A71E2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E2E822CC-9233-4212-A16E-DE5CBBF6D4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4932" name="Slide Number Placeholder 3">
            <a:extLst>
              <a:ext uri="{FF2B5EF4-FFF2-40B4-BE49-F238E27FC236}">
                <a16:creationId xmlns:a16="http://schemas.microsoft.com/office/drawing/2014/main" id="{D1583CD1-C7A1-468B-BF7C-79FE909555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36B25-8BBF-4F01-86AA-E64A78D20414}"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BAE25AAC-B224-4A72-9D81-3696EA6C8F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3435CB4E-476F-46E9-9BF5-782847A073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0052" name="Slide Number Placeholder 3">
            <a:extLst>
              <a:ext uri="{FF2B5EF4-FFF2-40B4-BE49-F238E27FC236}">
                <a16:creationId xmlns:a16="http://schemas.microsoft.com/office/drawing/2014/main" id="{8384653D-3758-418A-B311-003C69B82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1CE5C5-8AA1-47F3-BD55-348BCB1D9DD6}" type="slidenum">
              <a:rPr lang="en-US" altLang="en-US" smtClean="0">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7B4D7303-1BF7-46A1-8E27-80C693D0EE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DB9319D9-DF27-4C77-B7DB-D4A0446B9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2100" name="Slide Number Placeholder 3">
            <a:extLst>
              <a:ext uri="{FF2B5EF4-FFF2-40B4-BE49-F238E27FC236}">
                <a16:creationId xmlns:a16="http://schemas.microsoft.com/office/drawing/2014/main" id="{3E46387E-22C5-49B1-9F97-561E97237A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ACB9A4-0539-4C16-B1C6-DF488CAD330C}" type="slidenum">
              <a:rPr lang="en-US" altLang="en-US" smtClean="0">
                <a:latin typeface="Arial" panose="020B0604020202020204" pitchFamily="34" charset="0"/>
              </a:rPr>
              <a:pPr>
                <a:spcBef>
                  <a:spcPct val="0"/>
                </a:spcBef>
              </a:pPr>
              <a:t>44</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75F3F11-BF98-4E34-8378-D524B0F4C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7BAB8134-70B0-4F23-A2A1-87A83FE8EA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Bollards not required by NEC</a:t>
            </a:r>
          </a:p>
        </p:txBody>
      </p:sp>
      <p:sp>
        <p:nvSpPr>
          <p:cNvPr id="134148" name="Slide Number Placeholder 3">
            <a:extLst>
              <a:ext uri="{FF2B5EF4-FFF2-40B4-BE49-F238E27FC236}">
                <a16:creationId xmlns:a16="http://schemas.microsoft.com/office/drawing/2014/main" id="{C18C3F92-2147-4B9D-AA17-E9129765F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A3099-EF61-43D6-BEF0-877EECEFE8A3}"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EBCC04C5-61F1-46D0-8059-14D36AEC8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8642246D-402F-4F46-825A-F72D39FBA5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A35064B0-3AE2-4ADA-BEC2-A13CE7461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fld id="{98006A67-DB03-481F-9FB9-3A23B763D630}" type="slidenum">
              <a:rPr lang="en-US" altLang="en-US" smtClean="0"/>
              <a:pPr/>
              <a:t>50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539E4AE0-DC87-4DC3-8DB3-C99685F1FB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9B89C32B-7FB1-49FD-B0CE-707F37BE64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2340" name="Slide Number Placeholder 3">
            <a:extLst>
              <a:ext uri="{FF2B5EF4-FFF2-40B4-BE49-F238E27FC236}">
                <a16:creationId xmlns:a16="http://schemas.microsoft.com/office/drawing/2014/main" id="{8CE863B2-0708-4359-BB5A-BA2923C62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fld id="{8F96BD57-10F2-4EFC-ABAE-B6B63F321E32}" type="slidenum">
              <a:rPr lang="en-US" altLang="en-US" smtClean="0"/>
              <a:pPr/>
              <a:t>55</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FA4A1CF-1DBB-4441-B0EB-A91ACBA31BCD}"/>
              </a:ext>
            </a:extLst>
          </p:cNvPr>
          <p:cNvSpPr>
            <a:spLocks noGrp="1" noChangeArrowheads="1"/>
          </p:cNvSpPr>
          <p:nvPr>
            <p:ph type="sldNum" sz="quarter" idx="5"/>
          </p:nvPr>
        </p:nvSpPr>
        <p:spPr bwMode="auto"/>
        <p:txBody>
          <a:bodyPr/>
          <a:lstStyle>
            <a:lvl1pPr eaLnBrk="0" hangingPunct="0">
              <a:spcBef>
                <a:spcPct val="30000"/>
              </a:spcBef>
              <a:defRPr sz="1200">
                <a:solidFill>
                  <a:schemeClr val="tx1"/>
                </a:solidFill>
                <a:latin typeface="Calibri" pitchFamily="34" charset="0"/>
              </a:defRPr>
            </a:lvl1pPr>
            <a:lvl2pPr marL="751494" indent="-289036" eaLnBrk="0" hangingPunct="0">
              <a:spcBef>
                <a:spcPct val="30000"/>
              </a:spcBef>
              <a:defRPr sz="1200">
                <a:solidFill>
                  <a:schemeClr val="tx1"/>
                </a:solidFill>
                <a:latin typeface="Calibri" pitchFamily="34" charset="0"/>
              </a:defRPr>
            </a:lvl2pPr>
            <a:lvl3pPr marL="1156145" indent="-231229" eaLnBrk="0" hangingPunct="0">
              <a:spcBef>
                <a:spcPct val="30000"/>
              </a:spcBef>
              <a:defRPr sz="1200">
                <a:solidFill>
                  <a:schemeClr val="tx1"/>
                </a:solidFill>
                <a:latin typeface="Calibri" pitchFamily="34" charset="0"/>
              </a:defRPr>
            </a:lvl3pPr>
            <a:lvl4pPr marL="1618602" indent="-231229" eaLnBrk="0" hangingPunct="0">
              <a:spcBef>
                <a:spcPct val="30000"/>
              </a:spcBef>
              <a:defRPr sz="1200">
                <a:solidFill>
                  <a:schemeClr val="tx1"/>
                </a:solidFill>
                <a:latin typeface="Calibri" pitchFamily="34" charset="0"/>
              </a:defRPr>
            </a:lvl4pPr>
            <a:lvl5pPr marL="2081060" indent="-231229" eaLnBrk="0" hangingPunct="0">
              <a:spcBef>
                <a:spcPct val="30000"/>
              </a:spcBef>
              <a:defRPr sz="1200">
                <a:solidFill>
                  <a:schemeClr val="tx1"/>
                </a:solidFill>
                <a:latin typeface="Calibri" pitchFamily="34" charset="0"/>
              </a:defRPr>
            </a:lvl5pPr>
            <a:lvl6pPr marL="2543518" indent="-231229" eaLnBrk="0" fontAlgn="base" hangingPunct="0">
              <a:spcBef>
                <a:spcPct val="30000"/>
              </a:spcBef>
              <a:spcAft>
                <a:spcPct val="0"/>
              </a:spcAft>
              <a:defRPr sz="1200">
                <a:solidFill>
                  <a:schemeClr val="tx1"/>
                </a:solidFill>
                <a:latin typeface="Calibri" pitchFamily="34" charset="0"/>
              </a:defRPr>
            </a:lvl6pPr>
            <a:lvl7pPr marL="3005976" indent="-231229" eaLnBrk="0" fontAlgn="base" hangingPunct="0">
              <a:spcBef>
                <a:spcPct val="30000"/>
              </a:spcBef>
              <a:spcAft>
                <a:spcPct val="0"/>
              </a:spcAft>
              <a:defRPr sz="1200">
                <a:solidFill>
                  <a:schemeClr val="tx1"/>
                </a:solidFill>
                <a:latin typeface="Calibri" pitchFamily="34" charset="0"/>
              </a:defRPr>
            </a:lvl7pPr>
            <a:lvl8pPr marL="3468434" indent="-231229" eaLnBrk="0" fontAlgn="base" hangingPunct="0">
              <a:spcBef>
                <a:spcPct val="30000"/>
              </a:spcBef>
              <a:spcAft>
                <a:spcPct val="0"/>
              </a:spcAft>
              <a:defRPr sz="1200">
                <a:solidFill>
                  <a:schemeClr val="tx1"/>
                </a:solidFill>
                <a:latin typeface="Calibri" pitchFamily="34" charset="0"/>
              </a:defRPr>
            </a:lvl8pPr>
            <a:lvl9pPr marL="3930891" indent="-231229" eaLnBrk="0" fontAlgn="base" hangingPunct="0">
              <a:spcBef>
                <a:spcPct val="30000"/>
              </a:spcBef>
              <a:spcAft>
                <a:spcPct val="0"/>
              </a:spcAft>
              <a:defRPr sz="1200">
                <a:solidFill>
                  <a:schemeClr val="tx1"/>
                </a:solidFill>
                <a:latin typeface="Calibri" pitchFamily="34" charset="0"/>
              </a:defRPr>
            </a:lvl9pPr>
          </a:lstStyle>
          <a:p>
            <a:pPr eaLnBrk="1" fontAlgn="auto" hangingPunct="1">
              <a:spcBef>
                <a:spcPct val="0"/>
              </a:spcBef>
              <a:spcAft>
                <a:spcPts val="0"/>
              </a:spcAft>
              <a:defRPr/>
            </a:pPr>
            <a:fld id="{AE23E252-B4A0-4547-950F-19E6B0CFC30F}" type="slidenum">
              <a:rPr lang="en-US" altLang="en-US" b="1" baseline="0" smtClean="0">
                <a:solidFill>
                  <a:prstClr val="black"/>
                </a:solidFill>
                <a:latin typeface="Times New Roman" pitchFamily="18" charset="0"/>
                <a:cs typeface="+mn-cs"/>
              </a:rPr>
              <a:pPr eaLnBrk="1" fontAlgn="auto" hangingPunct="1">
                <a:spcBef>
                  <a:spcPct val="0"/>
                </a:spcBef>
                <a:spcAft>
                  <a:spcPts val="0"/>
                </a:spcAft>
                <a:defRPr/>
              </a:pPr>
              <a:t>69</a:t>
            </a:fld>
            <a:endParaRPr lang="en-US" altLang="en-US" b="1" baseline="0" dirty="0">
              <a:solidFill>
                <a:prstClr val="black"/>
              </a:solidFill>
              <a:latin typeface="Times New Roman" pitchFamily="18" charset="0"/>
              <a:cs typeface="+mn-cs"/>
            </a:endParaRPr>
          </a:p>
        </p:txBody>
      </p:sp>
      <p:sp>
        <p:nvSpPr>
          <p:cNvPr id="157699" name="Rectangle 2">
            <a:extLst>
              <a:ext uri="{FF2B5EF4-FFF2-40B4-BE49-F238E27FC236}">
                <a16:creationId xmlns:a16="http://schemas.microsoft.com/office/drawing/2014/main" id="{68E0E30C-F002-42EC-9365-0668607663F8}"/>
              </a:ext>
            </a:extLst>
          </p:cNvPr>
          <p:cNvSpPr>
            <a:spLocks noGrp="1" noRot="1" noChangeAspect="1" noChangeArrowheads="1" noTextEdit="1"/>
          </p:cNvSpPr>
          <p:nvPr>
            <p:ph type="sldImg"/>
          </p:nvPr>
        </p:nvSpPr>
        <p:spPr bwMode="auto">
          <a:xfrm>
            <a:off x="1165225" y="6921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DCF1A2E0-4172-4A28-AC96-4D167777C5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31D46DC-0E5A-4D52-81B7-5B2D1E3891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754C9E6-3C04-4430-AF43-FADBF1EF3D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needs to be  moved Process similar to gas stations.. CA  Type Evaluation Program CTEP lab equipped for this testing</a:t>
            </a:r>
          </a:p>
        </p:txBody>
      </p:sp>
      <p:sp>
        <p:nvSpPr>
          <p:cNvPr id="88068" name="Slide Number Placeholder 3">
            <a:extLst>
              <a:ext uri="{FF2B5EF4-FFF2-40B4-BE49-F238E27FC236}">
                <a16:creationId xmlns:a16="http://schemas.microsoft.com/office/drawing/2014/main" id="{42AEE778-5CB8-49EA-B4E6-3FE57C9A95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fld id="{8CF1F081-2E49-4FF1-8B39-D391E161E662}" type="slidenum">
              <a:rPr lang="en-US" altLang="en-US" smtClean="0">
                <a:solidFill>
                  <a:srgbClr val="000000"/>
                </a:solidFill>
              </a:rPr>
              <a:pPr/>
              <a:t>14</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903ED8EF-D634-458D-81B1-0140232A82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425F88C6-9273-4CE3-8026-C1275CA83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3188" name="Slide Number Placeholder 3">
            <a:extLst>
              <a:ext uri="{FF2B5EF4-FFF2-40B4-BE49-F238E27FC236}">
                <a16:creationId xmlns:a16="http://schemas.microsoft.com/office/drawing/2014/main" id="{0E901E6A-6512-4AE1-A1F2-D7E6430F63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888683-355E-49A5-91D5-49A44FB9726F}"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6AB7D840-FD9F-425F-8408-D5AF0BA113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0A38F0A4-EC2D-4427-9A0F-79FF071BB5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5236" name="Slide Number Placeholder 3">
            <a:extLst>
              <a:ext uri="{FF2B5EF4-FFF2-40B4-BE49-F238E27FC236}">
                <a16:creationId xmlns:a16="http://schemas.microsoft.com/office/drawing/2014/main" id="{C5BECEB1-CB6C-4DC2-98F6-707B5BA8D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062F92-81EA-4BFB-A88B-2F3E7015D4E0}"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5BFC440-DAF4-49DA-A906-B3B24B5341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6E9F52B9-C418-42DA-B0E9-E75AD32324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9332" name="Slide Number Placeholder 3">
            <a:extLst>
              <a:ext uri="{FF2B5EF4-FFF2-40B4-BE49-F238E27FC236}">
                <a16:creationId xmlns:a16="http://schemas.microsoft.com/office/drawing/2014/main" id="{7D218168-7873-49E1-9073-B2708C6521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5538" indent="-223838">
              <a:spcBef>
                <a:spcPct val="30000"/>
              </a:spcBef>
              <a:defRPr sz="1200">
                <a:solidFill>
                  <a:schemeClr val="tx1"/>
                </a:solidFill>
                <a:latin typeface="Calibri" panose="020F0502020204030204" pitchFamily="34" charset="0"/>
              </a:defRPr>
            </a:lvl3pPr>
            <a:lvl4pPr marL="1574800" indent="-223838">
              <a:spcBef>
                <a:spcPct val="30000"/>
              </a:spcBef>
              <a:defRPr sz="1200">
                <a:solidFill>
                  <a:schemeClr val="tx1"/>
                </a:solidFill>
                <a:latin typeface="Calibri" panose="020F0502020204030204" pitchFamily="34" charset="0"/>
              </a:defRPr>
            </a:lvl4pPr>
            <a:lvl5pPr marL="2025650" indent="-223838">
              <a:spcBef>
                <a:spcPct val="30000"/>
              </a:spcBef>
              <a:defRPr sz="1200">
                <a:solidFill>
                  <a:schemeClr val="tx1"/>
                </a:solidFill>
                <a:latin typeface="Calibri" panose="020F0502020204030204" pitchFamily="34" charset="0"/>
              </a:defRPr>
            </a:lvl5pPr>
            <a:lvl6pPr marL="2482850" indent="-223838" eaLnBrk="0" fontAlgn="base" hangingPunct="0">
              <a:spcBef>
                <a:spcPct val="30000"/>
              </a:spcBef>
              <a:spcAft>
                <a:spcPct val="0"/>
              </a:spcAft>
              <a:defRPr sz="1200">
                <a:solidFill>
                  <a:schemeClr val="tx1"/>
                </a:solidFill>
                <a:latin typeface="Calibri" panose="020F0502020204030204" pitchFamily="34" charset="0"/>
              </a:defRPr>
            </a:lvl6pPr>
            <a:lvl7pPr marL="2940050" indent="-223838" eaLnBrk="0" fontAlgn="base" hangingPunct="0">
              <a:spcBef>
                <a:spcPct val="30000"/>
              </a:spcBef>
              <a:spcAft>
                <a:spcPct val="0"/>
              </a:spcAft>
              <a:defRPr sz="1200">
                <a:solidFill>
                  <a:schemeClr val="tx1"/>
                </a:solidFill>
                <a:latin typeface="Calibri" panose="020F0502020204030204" pitchFamily="34" charset="0"/>
              </a:defRPr>
            </a:lvl7pPr>
            <a:lvl8pPr marL="3397250" indent="-223838" eaLnBrk="0" fontAlgn="base" hangingPunct="0">
              <a:spcBef>
                <a:spcPct val="30000"/>
              </a:spcBef>
              <a:spcAft>
                <a:spcPct val="0"/>
              </a:spcAft>
              <a:defRPr sz="1200">
                <a:solidFill>
                  <a:schemeClr val="tx1"/>
                </a:solidFill>
                <a:latin typeface="Calibri" panose="020F0502020204030204" pitchFamily="34" charset="0"/>
              </a:defRPr>
            </a:lvl8pPr>
            <a:lvl9pPr marL="3854450" indent="-2238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86231D-4829-49CC-9703-387C9BB39470}"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D5C7A8B-3053-48A4-9627-5C7C6B445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C637F98A-C3A2-477D-9141-E8B38B5B97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a:extLst>
              <a:ext uri="{FF2B5EF4-FFF2-40B4-BE49-F238E27FC236}">
                <a16:creationId xmlns:a16="http://schemas.microsoft.com/office/drawing/2014/main" id="{4DBE4F83-288B-48E4-93FF-AEA83EE4F2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6135FF-0FB0-45A4-8135-0741294A561B}"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425C6009-CC4A-4A3B-9B29-3BC4D9BA6A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4825D33E-36D5-4D6F-9C5F-5ACAAAE05A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a:extLst>
              <a:ext uri="{FF2B5EF4-FFF2-40B4-BE49-F238E27FC236}">
                <a16:creationId xmlns:a16="http://schemas.microsoft.com/office/drawing/2014/main" id="{3A23D2E8-9AB8-450A-82FA-4C4F823E75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080AD9-9B8A-4CB7-868E-0ABC2BEA230F}"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D942FD39-CFDA-4C71-B822-015B554BE6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6FDF9D43-B074-4DE8-A2D1-F86A9E5568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3668" name="Slide Number Placeholder 3">
            <a:extLst>
              <a:ext uri="{FF2B5EF4-FFF2-40B4-BE49-F238E27FC236}">
                <a16:creationId xmlns:a16="http://schemas.microsoft.com/office/drawing/2014/main" id="{CA0930B3-D72D-46C0-AD9E-2E5DC938D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DEC8C7-0E16-4E34-994F-9C3C4D345DAA}"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E788E59E-7298-474C-A98A-F14D2C275F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8C8F339-7E8A-4DEA-944B-906DFFB692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6740" name="Slide Number Placeholder 3">
            <a:extLst>
              <a:ext uri="{FF2B5EF4-FFF2-40B4-BE49-F238E27FC236}">
                <a16:creationId xmlns:a16="http://schemas.microsoft.com/office/drawing/2014/main" id="{5FBAB42F-25C5-4FFC-BEEC-CA60AE268A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43A8B9-3664-460F-A121-1B2962048506}" type="slidenum">
              <a:rPr lang="en-US" altLang="en-US" smtClean="0">
                <a:latin typeface="Arial" panose="020B0604020202020204" pitchFamily="34" charset="0"/>
              </a:rPr>
              <a:pPr>
                <a:spcBef>
                  <a:spcPct val="0"/>
                </a:spcBef>
              </a:pPr>
              <a:t>35</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26CC15-433D-4D57-A9CB-58542DA79B1C}"/>
              </a:ext>
            </a:extLst>
          </p:cNvPr>
          <p:cNvSpPr/>
          <p:nvPr userDrawn="1"/>
        </p:nvSpPr>
        <p:spPr>
          <a:xfrm>
            <a:off x="0" y="4443413"/>
            <a:ext cx="9144000" cy="81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 name="Picture 8">
            <a:extLst>
              <a:ext uri="{FF2B5EF4-FFF2-40B4-BE49-F238E27FC236}">
                <a16:creationId xmlns:a16="http://schemas.microsoft.com/office/drawing/2014/main" id="{0FF0389B-9003-4628-91A2-13CAD65B90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4624388"/>
            <a:ext cx="1609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a:extLst>
              <a:ext uri="{FF2B5EF4-FFF2-40B4-BE49-F238E27FC236}">
                <a16:creationId xmlns:a16="http://schemas.microsoft.com/office/drawing/2014/main" id="{58D9B7FB-2D89-4966-9BD4-1813FBE2310D}"/>
              </a:ext>
            </a:extLst>
          </p:cNvPr>
          <p:cNvSpPr>
            <a:spLocks noChangeArrowheads="1"/>
          </p:cNvSpPr>
          <p:nvPr userDrawn="1"/>
        </p:nvSpPr>
        <p:spPr bwMode="auto">
          <a:xfrm>
            <a:off x="2057400" y="4724400"/>
            <a:ext cx="6645275" cy="231775"/>
          </a:xfrm>
          <a:prstGeom prst="rect">
            <a:avLst/>
          </a:prstGeom>
          <a:no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400" b="1" baseline="0" dirty="0">
                <a:solidFill>
                  <a:srgbClr val="387A7C"/>
                </a:solidFill>
                <a:latin typeface="Calibri" pitchFamily="34" charset="0"/>
              </a:rPr>
              <a:t>The Association of Electrical and Medical Imaging Equipment Manufacturers   </a:t>
            </a:r>
          </a:p>
        </p:txBody>
      </p:sp>
      <p:pic>
        <p:nvPicPr>
          <p:cNvPr id="6" name="Picture 9">
            <a:extLst>
              <a:ext uri="{FF2B5EF4-FFF2-40B4-BE49-F238E27FC236}">
                <a16:creationId xmlns:a16="http://schemas.microsoft.com/office/drawing/2014/main" id="{BE468809-1E97-4453-ACDC-E97CB1E057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57800"/>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C4A7B68-124E-40B8-B45F-42AC07056A0F}"/>
              </a:ext>
            </a:extLst>
          </p:cNvPr>
          <p:cNvSpPr/>
          <p:nvPr userDrawn="1"/>
        </p:nvSpPr>
        <p:spPr>
          <a:xfrm>
            <a:off x="0" y="4289425"/>
            <a:ext cx="9131300" cy="15398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ctrTitle"/>
          </p:nvPr>
        </p:nvSpPr>
        <p:spPr>
          <a:xfrm>
            <a:off x="304800" y="2514600"/>
            <a:ext cx="8407400" cy="1600200"/>
          </a:xfrm>
        </p:spPr>
        <p:txBody>
          <a:bodyPr>
            <a:normAutofit/>
          </a:bodyPr>
          <a:lstStyle>
            <a:lvl1pPr algn="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438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34104-F174-407C-9C0C-651162021D86}"/>
              </a:ext>
            </a:extLst>
          </p:cNvPr>
          <p:cNvSpPr>
            <a:spLocks noGrp="1"/>
          </p:cNvSpPr>
          <p:nvPr>
            <p:ph type="dt" sz="half" idx="10"/>
          </p:nvPr>
        </p:nvSpPr>
        <p:spPr/>
        <p:txBody>
          <a:bodyPr/>
          <a:lstStyle>
            <a:lvl1pPr>
              <a:defRPr/>
            </a:lvl1pPr>
          </a:lstStyle>
          <a:p>
            <a:pPr>
              <a:defRPr/>
            </a:pPr>
            <a:fld id="{8715BE09-9ECD-42FB-A258-55DD55C8C736}"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BA0F8794-517B-425C-8B45-B94BD2BE8E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3460E5-A90E-4EAA-9508-3784A3A2F000}"/>
              </a:ext>
            </a:extLst>
          </p:cNvPr>
          <p:cNvSpPr>
            <a:spLocks noGrp="1"/>
          </p:cNvSpPr>
          <p:nvPr>
            <p:ph type="sldNum" sz="quarter" idx="12"/>
          </p:nvPr>
        </p:nvSpPr>
        <p:spPr/>
        <p:txBody>
          <a:bodyPr/>
          <a:lstStyle>
            <a:lvl1pPr>
              <a:defRPr/>
            </a:lvl1pPr>
          </a:lstStyle>
          <a:p>
            <a:pPr>
              <a:defRPr/>
            </a:pPr>
            <a:fld id="{946779AC-6EF9-4399-AB26-6C8FBAD02411}" type="slidenum">
              <a:rPr lang="en-US" altLang="en-US"/>
              <a:pPr>
                <a:defRPr/>
              </a:pPr>
              <a:t>‹#›</a:t>
            </a:fld>
            <a:endParaRPr lang="en-US" altLang="en-US" dirty="0"/>
          </a:p>
        </p:txBody>
      </p:sp>
    </p:spTree>
    <p:extLst>
      <p:ext uri="{BB962C8B-B14F-4D97-AF65-F5344CB8AC3E}">
        <p14:creationId xmlns:p14="http://schemas.microsoft.com/office/powerpoint/2010/main" val="232001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D2937-3927-471C-8485-6586688D27B8}"/>
              </a:ext>
            </a:extLst>
          </p:cNvPr>
          <p:cNvSpPr>
            <a:spLocks noGrp="1"/>
          </p:cNvSpPr>
          <p:nvPr>
            <p:ph type="dt" sz="half" idx="10"/>
          </p:nvPr>
        </p:nvSpPr>
        <p:spPr/>
        <p:txBody>
          <a:bodyPr/>
          <a:lstStyle>
            <a:lvl1pPr>
              <a:defRPr/>
            </a:lvl1pPr>
          </a:lstStyle>
          <a:p>
            <a:pPr>
              <a:defRPr/>
            </a:pPr>
            <a:fld id="{B63C81DA-1CEA-4856-808D-2A1EB6469110}"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84A85836-0874-4698-BAC7-CA39F7C4DA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CD3115-66B7-4A2C-B8E3-906A456F5315}"/>
              </a:ext>
            </a:extLst>
          </p:cNvPr>
          <p:cNvSpPr>
            <a:spLocks noGrp="1"/>
          </p:cNvSpPr>
          <p:nvPr>
            <p:ph type="sldNum" sz="quarter" idx="12"/>
          </p:nvPr>
        </p:nvSpPr>
        <p:spPr/>
        <p:txBody>
          <a:bodyPr/>
          <a:lstStyle>
            <a:lvl1pPr>
              <a:defRPr/>
            </a:lvl1pPr>
          </a:lstStyle>
          <a:p>
            <a:pPr>
              <a:defRPr/>
            </a:pPr>
            <a:fld id="{B31CF344-96CA-4DB4-9C69-FBF6948306AB}" type="slidenum">
              <a:rPr lang="en-US" altLang="en-US"/>
              <a:pPr>
                <a:defRPr/>
              </a:pPr>
              <a:t>‹#›</a:t>
            </a:fld>
            <a:endParaRPr lang="en-US" altLang="en-US" dirty="0"/>
          </a:p>
        </p:txBody>
      </p:sp>
    </p:spTree>
    <p:extLst>
      <p:ext uri="{BB962C8B-B14F-4D97-AF65-F5344CB8AC3E}">
        <p14:creationId xmlns:p14="http://schemas.microsoft.com/office/powerpoint/2010/main" val="81637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8CADAE-ED9B-4701-B2D3-CB587C87B06D}"/>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7D51B83-222B-4232-8664-C75A3D1BBAA1}"/>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D97B902-C17B-470C-A4CF-18BAF07809A4}"/>
              </a:ext>
            </a:extLst>
          </p:cNvPr>
          <p:cNvSpPr>
            <a:spLocks noGrp="1" noChangeArrowheads="1"/>
          </p:cNvSpPr>
          <p:nvPr>
            <p:ph type="sldNum" sz="quarter" idx="12"/>
          </p:nvPr>
        </p:nvSpPr>
        <p:spPr/>
        <p:txBody>
          <a:bodyPr/>
          <a:lstStyle>
            <a:lvl1pPr eaLnBrk="0" hangingPunct="0">
              <a:defRPr baseline="-25000"/>
            </a:lvl1pPr>
          </a:lstStyle>
          <a:p>
            <a:pPr>
              <a:defRPr/>
            </a:pPr>
            <a:fld id="{10B25326-A76B-43E9-858C-8C2D0F27E973}" type="slidenum">
              <a:rPr lang="en-US" altLang="en-US"/>
              <a:pPr>
                <a:defRPr/>
              </a:pPr>
              <a:t>‹#›</a:t>
            </a:fld>
            <a:endParaRPr lang="en-US" altLang="en-US" dirty="0"/>
          </a:p>
        </p:txBody>
      </p:sp>
    </p:spTree>
    <p:extLst>
      <p:ext uri="{BB962C8B-B14F-4D97-AF65-F5344CB8AC3E}">
        <p14:creationId xmlns:p14="http://schemas.microsoft.com/office/powerpoint/2010/main" val="116350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9CBD8D-E174-418A-B001-0E7FBF7FC23A}"/>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19E47E42-62B0-4EC7-A342-1739E749C502}"/>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E3D643C5-52CE-4108-8AB1-2704AE79248D}"/>
              </a:ext>
            </a:extLst>
          </p:cNvPr>
          <p:cNvSpPr>
            <a:spLocks noGrp="1" noChangeArrowheads="1"/>
          </p:cNvSpPr>
          <p:nvPr>
            <p:ph type="sldNum" sz="quarter" idx="12"/>
          </p:nvPr>
        </p:nvSpPr>
        <p:spPr/>
        <p:txBody>
          <a:bodyPr/>
          <a:lstStyle>
            <a:lvl1pPr eaLnBrk="0" hangingPunct="0">
              <a:defRPr baseline="-25000"/>
            </a:lvl1pPr>
          </a:lstStyle>
          <a:p>
            <a:pPr>
              <a:defRPr/>
            </a:pPr>
            <a:fld id="{E6BF16A4-E51D-4751-8011-7593FB4516BA}" type="slidenum">
              <a:rPr lang="en-US" altLang="en-US"/>
              <a:pPr>
                <a:defRPr/>
              </a:pPr>
              <a:t>‹#›</a:t>
            </a:fld>
            <a:endParaRPr lang="en-US" altLang="en-US" dirty="0"/>
          </a:p>
        </p:txBody>
      </p:sp>
    </p:spTree>
    <p:extLst>
      <p:ext uri="{BB962C8B-B14F-4D97-AF65-F5344CB8AC3E}">
        <p14:creationId xmlns:p14="http://schemas.microsoft.com/office/powerpoint/2010/main" val="121073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49DE05-4EA6-4D8A-A882-95021594387C}"/>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72E11331-A31F-4433-9CE0-D3EE4DB0ED87}"/>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762B40EC-4B9B-4D1C-8777-65398D9EAB46}"/>
              </a:ext>
            </a:extLst>
          </p:cNvPr>
          <p:cNvSpPr>
            <a:spLocks noGrp="1" noChangeArrowheads="1"/>
          </p:cNvSpPr>
          <p:nvPr>
            <p:ph type="sldNum" sz="quarter" idx="12"/>
          </p:nvPr>
        </p:nvSpPr>
        <p:spPr/>
        <p:txBody>
          <a:bodyPr/>
          <a:lstStyle>
            <a:lvl1pPr eaLnBrk="0" hangingPunct="0">
              <a:defRPr baseline="-25000"/>
            </a:lvl1pPr>
          </a:lstStyle>
          <a:p>
            <a:pPr>
              <a:defRPr/>
            </a:pPr>
            <a:fld id="{E35D23DB-DDBB-4620-AA56-CD9D6678E201}" type="slidenum">
              <a:rPr lang="en-US" altLang="en-US"/>
              <a:pPr>
                <a:defRPr/>
              </a:pPr>
              <a:t>‹#›</a:t>
            </a:fld>
            <a:endParaRPr lang="en-US" altLang="en-US" dirty="0"/>
          </a:p>
        </p:txBody>
      </p:sp>
    </p:spTree>
    <p:extLst>
      <p:ext uri="{BB962C8B-B14F-4D97-AF65-F5344CB8AC3E}">
        <p14:creationId xmlns:p14="http://schemas.microsoft.com/office/powerpoint/2010/main" val="195060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28E0C6-3A0A-40BF-9482-70B5F256D03B}"/>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334685E7-ECAF-4129-9506-884286DC3931}"/>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136B75E-6873-4989-890D-69EC45A8F5C9}"/>
              </a:ext>
            </a:extLst>
          </p:cNvPr>
          <p:cNvSpPr>
            <a:spLocks noGrp="1" noChangeArrowheads="1"/>
          </p:cNvSpPr>
          <p:nvPr>
            <p:ph type="sldNum" sz="quarter" idx="12"/>
          </p:nvPr>
        </p:nvSpPr>
        <p:spPr/>
        <p:txBody>
          <a:bodyPr/>
          <a:lstStyle>
            <a:lvl1pPr eaLnBrk="0" hangingPunct="0">
              <a:defRPr baseline="-25000"/>
            </a:lvl1pPr>
          </a:lstStyle>
          <a:p>
            <a:pPr>
              <a:defRPr/>
            </a:pPr>
            <a:fld id="{B9BB10C3-A4C3-4987-AAE3-BDE6307B41F9}" type="slidenum">
              <a:rPr lang="en-US" altLang="en-US"/>
              <a:pPr>
                <a:defRPr/>
              </a:pPr>
              <a:t>‹#›</a:t>
            </a:fld>
            <a:endParaRPr lang="en-US" altLang="en-US" dirty="0"/>
          </a:p>
        </p:txBody>
      </p:sp>
    </p:spTree>
    <p:extLst>
      <p:ext uri="{BB962C8B-B14F-4D97-AF65-F5344CB8AC3E}">
        <p14:creationId xmlns:p14="http://schemas.microsoft.com/office/powerpoint/2010/main" val="400737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188B90-E35D-466D-87F0-F1AC738C8533}"/>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958B0E1D-6843-4EFE-A9CD-69749F94E0C3}"/>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C71F63D0-7F14-427A-8D16-5924F8A5D7A7}"/>
              </a:ext>
            </a:extLst>
          </p:cNvPr>
          <p:cNvSpPr>
            <a:spLocks noGrp="1" noChangeArrowheads="1"/>
          </p:cNvSpPr>
          <p:nvPr>
            <p:ph type="sldNum" sz="quarter" idx="12"/>
          </p:nvPr>
        </p:nvSpPr>
        <p:spPr/>
        <p:txBody>
          <a:bodyPr/>
          <a:lstStyle>
            <a:lvl1pPr eaLnBrk="0" hangingPunct="0">
              <a:defRPr baseline="-25000"/>
            </a:lvl1pPr>
          </a:lstStyle>
          <a:p>
            <a:pPr>
              <a:defRPr/>
            </a:pPr>
            <a:fld id="{5E2DF175-7F0F-455A-87CA-3BA3E2E14277}" type="slidenum">
              <a:rPr lang="en-US" altLang="en-US"/>
              <a:pPr>
                <a:defRPr/>
              </a:pPr>
              <a:t>‹#›</a:t>
            </a:fld>
            <a:endParaRPr lang="en-US" altLang="en-US" dirty="0"/>
          </a:p>
        </p:txBody>
      </p:sp>
    </p:spTree>
    <p:extLst>
      <p:ext uri="{BB962C8B-B14F-4D97-AF65-F5344CB8AC3E}">
        <p14:creationId xmlns:p14="http://schemas.microsoft.com/office/powerpoint/2010/main" val="142343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EC1C39E-AEDA-4B14-8130-EABC45AF18E8}"/>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949A1CA1-A7CE-4D7D-BAE5-86150FE9ACBF}"/>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31E0CC02-579A-4027-9EFC-5ADF97EC7352}"/>
              </a:ext>
            </a:extLst>
          </p:cNvPr>
          <p:cNvSpPr>
            <a:spLocks noGrp="1" noChangeArrowheads="1"/>
          </p:cNvSpPr>
          <p:nvPr>
            <p:ph type="sldNum" sz="quarter" idx="12"/>
          </p:nvPr>
        </p:nvSpPr>
        <p:spPr/>
        <p:txBody>
          <a:bodyPr/>
          <a:lstStyle>
            <a:lvl1pPr eaLnBrk="0" hangingPunct="0">
              <a:defRPr baseline="-25000"/>
            </a:lvl1pPr>
          </a:lstStyle>
          <a:p>
            <a:pPr>
              <a:defRPr/>
            </a:pPr>
            <a:fld id="{5F98A633-7AC6-4D67-8C96-F77095256D8F}" type="slidenum">
              <a:rPr lang="en-US" altLang="en-US"/>
              <a:pPr>
                <a:defRPr/>
              </a:pPr>
              <a:t>‹#›</a:t>
            </a:fld>
            <a:endParaRPr lang="en-US" altLang="en-US" dirty="0"/>
          </a:p>
        </p:txBody>
      </p:sp>
    </p:spTree>
    <p:extLst>
      <p:ext uri="{BB962C8B-B14F-4D97-AF65-F5344CB8AC3E}">
        <p14:creationId xmlns:p14="http://schemas.microsoft.com/office/powerpoint/2010/main" val="3228290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806237-58B5-4761-9AE8-70196D08A5B3}"/>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8EEFEADF-6D35-4610-9CAC-C8D150749EFE}"/>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D5CBD78F-C020-46AE-A9E7-3B04DC393E92}"/>
              </a:ext>
            </a:extLst>
          </p:cNvPr>
          <p:cNvSpPr>
            <a:spLocks noGrp="1" noChangeArrowheads="1"/>
          </p:cNvSpPr>
          <p:nvPr>
            <p:ph type="sldNum" sz="quarter" idx="12"/>
          </p:nvPr>
        </p:nvSpPr>
        <p:spPr/>
        <p:txBody>
          <a:bodyPr/>
          <a:lstStyle>
            <a:lvl1pPr eaLnBrk="0" hangingPunct="0">
              <a:defRPr baseline="-25000"/>
            </a:lvl1pPr>
          </a:lstStyle>
          <a:p>
            <a:pPr>
              <a:defRPr/>
            </a:pPr>
            <a:fld id="{0B720711-5E7F-4D0B-BFFC-65F92E1699E0}" type="slidenum">
              <a:rPr lang="en-US" altLang="en-US"/>
              <a:pPr>
                <a:defRPr/>
              </a:pPr>
              <a:t>‹#›</a:t>
            </a:fld>
            <a:endParaRPr lang="en-US" altLang="en-US" dirty="0"/>
          </a:p>
        </p:txBody>
      </p:sp>
    </p:spTree>
    <p:extLst>
      <p:ext uri="{BB962C8B-B14F-4D97-AF65-F5344CB8AC3E}">
        <p14:creationId xmlns:p14="http://schemas.microsoft.com/office/powerpoint/2010/main" val="1576738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89B417C-9357-4041-88B6-1D8408306220}"/>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5748B672-C81F-4321-9437-07A00B5C3351}"/>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AD67D97-910F-4983-B5A0-D0A9A206EB49}"/>
              </a:ext>
            </a:extLst>
          </p:cNvPr>
          <p:cNvSpPr>
            <a:spLocks noGrp="1" noChangeArrowheads="1"/>
          </p:cNvSpPr>
          <p:nvPr>
            <p:ph type="sldNum" sz="quarter" idx="12"/>
          </p:nvPr>
        </p:nvSpPr>
        <p:spPr/>
        <p:txBody>
          <a:bodyPr/>
          <a:lstStyle>
            <a:lvl1pPr eaLnBrk="0" hangingPunct="0">
              <a:defRPr baseline="-25000"/>
            </a:lvl1pPr>
          </a:lstStyle>
          <a:p>
            <a:pPr>
              <a:defRPr/>
            </a:pPr>
            <a:fld id="{15D6E2A7-7AE1-4662-8633-EDB0C9593F6E}" type="slidenum">
              <a:rPr lang="en-US" altLang="en-US"/>
              <a:pPr>
                <a:defRPr/>
              </a:pPr>
              <a:t>‹#›</a:t>
            </a:fld>
            <a:endParaRPr lang="en-US" altLang="en-US" dirty="0"/>
          </a:p>
        </p:txBody>
      </p:sp>
    </p:spTree>
    <p:extLst>
      <p:ext uri="{BB962C8B-B14F-4D97-AF65-F5344CB8AC3E}">
        <p14:creationId xmlns:p14="http://schemas.microsoft.com/office/powerpoint/2010/main" val="370346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7E208C3-880E-4639-88A1-3E5BAC2E80CE}"/>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074E868B-4F9E-49B4-9866-4A366BBB2E5E}"/>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6" name="Picture 9" descr="NEMA">
              <a:extLst>
                <a:ext uri="{FF2B5EF4-FFF2-40B4-BE49-F238E27FC236}">
                  <a16:creationId xmlns:a16="http://schemas.microsoft.com/office/drawing/2014/main" id="{CB873BB9-4ACD-4B5F-B53A-29A0C011D2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C1BD42CF-DE7F-4CE8-9305-01796292AD82}"/>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4B81E88D-D360-45F3-807A-A7025EAAC3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8C977AF-C9EC-450C-8441-5E0570552E8F}"/>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ctrTitle"/>
          </p:nvPr>
        </p:nvSpPr>
        <p:spPr>
          <a:xfrm>
            <a:off x="685800" y="2286000"/>
            <a:ext cx="7772400" cy="1146175"/>
          </a:xfrm>
        </p:spPr>
        <p:txBody>
          <a:bodyPr>
            <a:normAutofit/>
          </a:bodyPr>
          <a:lstStyle>
            <a:lvl1pPr algn="ctr">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581400"/>
            <a:ext cx="6400800" cy="990600"/>
          </a:xfrm>
        </p:spPr>
        <p:txBody>
          <a:bodyPr>
            <a:normAutofit/>
          </a:bodyPr>
          <a:lstStyle>
            <a:lvl1pPr marL="0" indent="0" algn="ctr">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3">
            <a:extLst>
              <a:ext uri="{FF2B5EF4-FFF2-40B4-BE49-F238E27FC236}">
                <a16:creationId xmlns:a16="http://schemas.microsoft.com/office/drawing/2014/main" id="{B05E3B48-E8E0-4DA0-A842-D533821A1030}"/>
              </a:ext>
            </a:extLst>
          </p:cNvPr>
          <p:cNvSpPr>
            <a:spLocks noGrp="1"/>
          </p:cNvSpPr>
          <p:nvPr>
            <p:ph type="dt" sz="half" idx="10"/>
          </p:nvPr>
        </p:nvSpPr>
        <p:spPr/>
        <p:txBody>
          <a:bodyPr/>
          <a:lstStyle>
            <a:lvl1pPr>
              <a:defRPr/>
            </a:lvl1pPr>
          </a:lstStyle>
          <a:p>
            <a:pPr>
              <a:defRPr/>
            </a:pPr>
            <a:fld id="{C23DC70F-0E1F-4BB7-B763-F0218FE179AB}"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F48A8B78-6C3F-4AA7-ADD9-39B6A46C190D}"/>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29977A5B-3A04-4C5F-97E5-1FE88BDAB49E}"/>
              </a:ext>
            </a:extLst>
          </p:cNvPr>
          <p:cNvSpPr>
            <a:spLocks noGrp="1"/>
          </p:cNvSpPr>
          <p:nvPr>
            <p:ph type="sldNum" sz="quarter" idx="12"/>
          </p:nvPr>
        </p:nvSpPr>
        <p:spPr/>
        <p:txBody>
          <a:bodyPr/>
          <a:lstStyle>
            <a:lvl1pPr>
              <a:defRPr/>
            </a:lvl1pPr>
          </a:lstStyle>
          <a:p>
            <a:pPr>
              <a:defRPr/>
            </a:pPr>
            <a:fld id="{18D08B9E-1C29-4277-B4A6-EC6F45A6DEB9}" type="slidenum">
              <a:rPr lang="en-US" altLang="en-US"/>
              <a:pPr>
                <a:defRPr/>
              </a:pPr>
              <a:t>‹#›</a:t>
            </a:fld>
            <a:endParaRPr lang="en-US" altLang="en-US" dirty="0"/>
          </a:p>
        </p:txBody>
      </p:sp>
    </p:spTree>
    <p:extLst>
      <p:ext uri="{BB962C8B-B14F-4D97-AF65-F5344CB8AC3E}">
        <p14:creationId xmlns:p14="http://schemas.microsoft.com/office/powerpoint/2010/main" val="1929212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C497AF1-FB9E-435C-AF07-6260044EA376}"/>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431A38A6-5C71-497D-AD4E-126226E4835D}"/>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BCB55311-1DA9-4C8E-96C2-EE000B4F4A02}"/>
              </a:ext>
            </a:extLst>
          </p:cNvPr>
          <p:cNvSpPr>
            <a:spLocks noGrp="1" noChangeArrowheads="1"/>
          </p:cNvSpPr>
          <p:nvPr>
            <p:ph type="sldNum" sz="quarter" idx="12"/>
          </p:nvPr>
        </p:nvSpPr>
        <p:spPr/>
        <p:txBody>
          <a:bodyPr/>
          <a:lstStyle>
            <a:lvl1pPr eaLnBrk="0" hangingPunct="0">
              <a:defRPr baseline="-25000"/>
            </a:lvl1pPr>
          </a:lstStyle>
          <a:p>
            <a:pPr>
              <a:defRPr/>
            </a:pPr>
            <a:fld id="{37FEE837-4466-4710-9487-26244E6A6F46}" type="slidenum">
              <a:rPr lang="en-US" altLang="en-US"/>
              <a:pPr>
                <a:defRPr/>
              </a:pPr>
              <a:t>‹#›</a:t>
            </a:fld>
            <a:endParaRPr lang="en-US" altLang="en-US" dirty="0"/>
          </a:p>
        </p:txBody>
      </p:sp>
    </p:spTree>
    <p:extLst>
      <p:ext uri="{BB962C8B-B14F-4D97-AF65-F5344CB8AC3E}">
        <p14:creationId xmlns:p14="http://schemas.microsoft.com/office/powerpoint/2010/main" val="3778171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0133D-5E27-450D-8EA9-2AF2ABF1F41D}"/>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4BBC2674-CFD8-4DBB-BA03-DEC8B92673DC}"/>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A719B50F-4274-4E8E-B8AE-8402BBEF1E87}"/>
              </a:ext>
            </a:extLst>
          </p:cNvPr>
          <p:cNvSpPr>
            <a:spLocks noGrp="1" noChangeArrowheads="1"/>
          </p:cNvSpPr>
          <p:nvPr>
            <p:ph type="sldNum" sz="quarter" idx="12"/>
          </p:nvPr>
        </p:nvSpPr>
        <p:spPr/>
        <p:txBody>
          <a:bodyPr/>
          <a:lstStyle>
            <a:lvl1pPr eaLnBrk="0" hangingPunct="0">
              <a:defRPr baseline="-25000"/>
            </a:lvl1pPr>
          </a:lstStyle>
          <a:p>
            <a:pPr>
              <a:defRPr/>
            </a:pPr>
            <a:fld id="{E81B2020-C727-49E8-894E-6D78FDBE983A}" type="slidenum">
              <a:rPr lang="en-US" altLang="en-US"/>
              <a:pPr>
                <a:defRPr/>
              </a:pPr>
              <a:t>‹#›</a:t>
            </a:fld>
            <a:endParaRPr lang="en-US" altLang="en-US" dirty="0"/>
          </a:p>
        </p:txBody>
      </p:sp>
    </p:spTree>
    <p:extLst>
      <p:ext uri="{BB962C8B-B14F-4D97-AF65-F5344CB8AC3E}">
        <p14:creationId xmlns:p14="http://schemas.microsoft.com/office/powerpoint/2010/main" val="403952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A91072-27C7-46C7-A308-0E381F9010C3}"/>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B6763A1D-46B1-410D-B146-261A55E10589}"/>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B0A245A9-1103-466D-BF09-C3BC7E5671CC}"/>
              </a:ext>
            </a:extLst>
          </p:cNvPr>
          <p:cNvSpPr>
            <a:spLocks noGrp="1" noChangeArrowheads="1"/>
          </p:cNvSpPr>
          <p:nvPr>
            <p:ph type="sldNum" sz="quarter" idx="12"/>
          </p:nvPr>
        </p:nvSpPr>
        <p:spPr/>
        <p:txBody>
          <a:bodyPr/>
          <a:lstStyle>
            <a:lvl1pPr eaLnBrk="0" hangingPunct="0">
              <a:defRPr baseline="-25000"/>
            </a:lvl1pPr>
          </a:lstStyle>
          <a:p>
            <a:pPr>
              <a:defRPr/>
            </a:pPr>
            <a:fld id="{756DD98B-409D-46D7-B591-807649501E76}" type="slidenum">
              <a:rPr lang="en-US" altLang="en-US"/>
              <a:pPr>
                <a:defRPr/>
              </a:pPr>
              <a:t>‹#›</a:t>
            </a:fld>
            <a:endParaRPr lang="en-US" altLang="en-US" dirty="0"/>
          </a:p>
        </p:txBody>
      </p:sp>
    </p:spTree>
    <p:extLst>
      <p:ext uri="{BB962C8B-B14F-4D97-AF65-F5344CB8AC3E}">
        <p14:creationId xmlns:p14="http://schemas.microsoft.com/office/powerpoint/2010/main" val="7915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AE23A0F-36B8-42CF-A59B-BD870E097BB1}"/>
              </a:ext>
            </a:extLst>
          </p:cNvPr>
          <p:cNvSpPr>
            <a:spLocks noGrp="1" noChangeArrowheads="1"/>
          </p:cNvSpPr>
          <p:nvPr>
            <p:ph type="dt" sz="half" idx="10"/>
          </p:nvPr>
        </p:nvSpPr>
        <p:spPr/>
        <p:txBody>
          <a:bodyPr/>
          <a:lstStyle>
            <a:lvl1pPr eaLnBrk="0" hangingPunct="0">
              <a:defRPr baseline="-25000">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AE93B5C3-25CC-439C-88DF-23D17F84C001}"/>
              </a:ext>
            </a:extLst>
          </p:cNvPr>
          <p:cNvSpPr>
            <a:spLocks noGrp="1" noChangeArrowheads="1"/>
          </p:cNvSpPr>
          <p:nvPr>
            <p:ph type="ftr" sz="quarter" idx="11"/>
          </p:nvPr>
        </p:nvSpPr>
        <p:spPr/>
        <p:txBody>
          <a:bodyPr/>
          <a:lstStyle>
            <a:lvl1pPr eaLnBrk="0" hangingPunct="0">
              <a:defRPr baseline="-25000">
                <a:cs typeface="Arial" pitchFamily="34" charset="0"/>
              </a:defRPr>
            </a:lvl1pPr>
          </a:lstStyle>
          <a:p>
            <a:pPr>
              <a:defRPr/>
            </a:pPr>
            <a:endParaRPr lang="en-US"/>
          </a:p>
        </p:txBody>
      </p:sp>
      <p:sp>
        <p:nvSpPr>
          <p:cNvPr id="8" name="Rectangle 6">
            <a:extLst>
              <a:ext uri="{FF2B5EF4-FFF2-40B4-BE49-F238E27FC236}">
                <a16:creationId xmlns:a16="http://schemas.microsoft.com/office/drawing/2014/main" id="{499D5654-9472-4A8A-80F4-01C4B475F4F9}"/>
              </a:ext>
            </a:extLst>
          </p:cNvPr>
          <p:cNvSpPr>
            <a:spLocks noGrp="1" noChangeArrowheads="1"/>
          </p:cNvSpPr>
          <p:nvPr>
            <p:ph type="sldNum" sz="quarter" idx="12"/>
          </p:nvPr>
        </p:nvSpPr>
        <p:spPr/>
        <p:txBody>
          <a:bodyPr/>
          <a:lstStyle>
            <a:lvl1pPr eaLnBrk="0" hangingPunct="0">
              <a:defRPr baseline="-25000"/>
            </a:lvl1pPr>
          </a:lstStyle>
          <a:p>
            <a:pPr>
              <a:defRPr/>
            </a:pPr>
            <a:fld id="{380D8081-ABDA-4854-A6FD-FEDA3903DCD5}" type="slidenum">
              <a:rPr lang="en-US" altLang="en-US"/>
              <a:pPr>
                <a:defRPr/>
              </a:pPr>
              <a:t>‹#›</a:t>
            </a:fld>
            <a:endParaRPr lang="en-US" altLang="en-US" dirty="0"/>
          </a:p>
        </p:txBody>
      </p:sp>
    </p:spTree>
    <p:extLst>
      <p:ext uri="{BB962C8B-B14F-4D97-AF65-F5344CB8AC3E}">
        <p14:creationId xmlns:p14="http://schemas.microsoft.com/office/powerpoint/2010/main" val="4112694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F1184-76D1-4420-BF3C-D8A60387E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32638" y="84138"/>
            <a:ext cx="17113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it-IT"/>
          </a:p>
        </p:txBody>
      </p:sp>
    </p:spTree>
    <p:extLst>
      <p:ext uri="{BB962C8B-B14F-4D97-AF65-F5344CB8AC3E}">
        <p14:creationId xmlns:p14="http://schemas.microsoft.com/office/powerpoint/2010/main" val="2126932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DEDAE7-DF49-4972-9838-6AED22C3E3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32638" y="84138"/>
            <a:ext cx="17113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48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8FD94E-419A-4B14-B9B4-586C392536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32638" y="84138"/>
            <a:ext cx="17113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91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11D1F01-9EF6-4B96-9CA8-B26015243B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32638" y="84138"/>
            <a:ext cx="17113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896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319077F-5ACB-4BD7-A180-400F49ED7A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8613" y="6297613"/>
            <a:ext cx="7810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259" y="320676"/>
            <a:ext cx="4022431" cy="1217612"/>
          </a:xfrm>
        </p:spPr>
        <p:txBody>
          <a:bodyPr anchor="t">
            <a:noAutofit/>
          </a:bodyPr>
          <a:lstStyle>
            <a:lvl1pPr>
              <a:lnSpc>
                <a:spcPts val="2250"/>
              </a:lnSpc>
              <a:defRPr sz="1969">
                <a:solidFill>
                  <a:schemeClr val="tx2"/>
                </a:solidFill>
              </a:defRPr>
            </a:lvl1pPr>
          </a:lstStyle>
          <a:p>
            <a:r>
              <a:rPr lang="en-US"/>
              <a:t>Click to edit Master title style</a:t>
            </a:r>
            <a:endParaRPr lang="en-US" dirty="0"/>
          </a:p>
        </p:txBody>
      </p:sp>
      <p:sp>
        <p:nvSpPr>
          <p:cNvPr id="11" name="Text Placeholder 3"/>
          <p:cNvSpPr>
            <a:spLocks noGrp="1"/>
          </p:cNvSpPr>
          <p:nvPr>
            <p:ph type="body" sz="half" idx="2"/>
          </p:nvPr>
        </p:nvSpPr>
        <p:spPr>
          <a:xfrm>
            <a:off x="306259" y="1837356"/>
            <a:ext cx="4022431" cy="3811588"/>
          </a:xfrm>
        </p:spPr>
        <p:txBody>
          <a:bodyPr>
            <a:noAutofit/>
          </a:bodyPr>
          <a:lstStyle>
            <a:lvl1pPr marL="0" indent="0">
              <a:lnSpc>
                <a:spcPts val="1294"/>
              </a:lnSpc>
              <a:spcBef>
                <a:spcPts val="169"/>
              </a:spcBef>
              <a:buNone/>
              <a:defRPr sz="1125"/>
            </a:lvl1pPr>
            <a:lvl2pPr marL="342846" indent="0">
              <a:buNone/>
              <a:defRPr sz="1050"/>
            </a:lvl2pPr>
            <a:lvl3pPr marL="685692" indent="0">
              <a:buNone/>
              <a:defRPr sz="900"/>
            </a:lvl3pPr>
            <a:lvl4pPr marL="1028537" indent="0">
              <a:buNone/>
              <a:defRPr sz="750"/>
            </a:lvl4pPr>
            <a:lvl5pPr marL="1371383" indent="0">
              <a:buNone/>
              <a:defRPr sz="750"/>
            </a:lvl5pPr>
            <a:lvl6pPr marL="1714229" indent="0">
              <a:buNone/>
              <a:defRPr sz="750"/>
            </a:lvl6pPr>
            <a:lvl7pPr marL="2057075" indent="0">
              <a:buNone/>
              <a:defRPr sz="750"/>
            </a:lvl7pPr>
            <a:lvl8pPr marL="2399920" indent="0">
              <a:buNone/>
              <a:defRPr sz="750"/>
            </a:lvl8pPr>
            <a:lvl9pPr marL="2742766" indent="0">
              <a:buNone/>
              <a:defRPr sz="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16" name="Segnaposto immagine 15"/>
          <p:cNvSpPr>
            <a:spLocks noGrp="1"/>
          </p:cNvSpPr>
          <p:nvPr>
            <p:ph type="pic" sz="quarter" idx="13"/>
          </p:nvPr>
        </p:nvSpPr>
        <p:spPr>
          <a:xfrm>
            <a:off x="4571554" y="0"/>
            <a:ext cx="4572446" cy="6858000"/>
          </a:xfrm>
        </p:spPr>
        <p:txBody>
          <a:bodyPr/>
          <a:lstStyle/>
          <a:p>
            <a:pPr lvl="0"/>
            <a:endParaRPr lang="it-IT" noProof="0" dirty="0"/>
          </a:p>
        </p:txBody>
      </p:sp>
      <p:sp>
        <p:nvSpPr>
          <p:cNvPr id="8" name="Segnaposto testo 7"/>
          <p:cNvSpPr>
            <a:spLocks noGrp="1"/>
          </p:cNvSpPr>
          <p:nvPr>
            <p:ph type="body" sz="quarter" idx="14"/>
          </p:nvPr>
        </p:nvSpPr>
        <p:spPr>
          <a:xfrm>
            <a:off x="306259" y="5669756"/>
            <a:ext cx="4022431" cy="476250"/>
          </a:xfrm>
        </p:spPr>
        <p:txBody>
          <a:bodyPr>
            <a:noAutofit/>
          </a:bodyPr>
          <a:lstStyle>
            <a:lvl1pPr>
              <a:lnSpc>
                <a:spcPts val="1013"/>
              </a:lnSpc>
              <a:defRPr sz="675"/>
            </a:lvl1pPr>
            <a:lvl2pPr>
              <a:lnSpc>
                <a:spcPts val="1013"/>
              </a:lnSpc>
              <a:defRPr sz="675"/>
            </a:lvl2pPr>
            <a:lvl3pPr>
              <a:lnSpc>
                <a:spcPts val="1013"/>
              </a:lnSpc>
              <a:defRPr sz="675"/>
            </a:lvl3pPr>
            <a:lvl4pPr>
              <a:lnSpc>
                <a:spcPts val="1013"/>
              </a:lnSpc>
              <a:defRPr sz="675"/>
            </a:lvl4pPr>
            <a:lvl5pPr>
              <a:lnSpc>
                <a:spcPts val="1013"/>
              </a:lnSpc>
              <a:defRPr sz="675"/>
            </a:lvl5pPr>
          </a:lstStyle>
          <a:p>
            <a:pPr lvl="0"/>
            <a:r>
              <a:rPr lang="en-US"/>
              <a:t>Click to edit Master text styles</a:t>
            </a:r>
          </a:p>
        </p:txBody>
      </p:sp>
      <p:sp>
        <p:nvSpPr>
          <p:cNvPr id="10" name="Segnaposto testo 9"/>
          <p:cNvSpPr>
            <a:spLocks noGrp="1"/>
          </p:cNvSpPr>
          <p:nvPr>
            <p:ph type="body" sz="quarter" idx="15"/>
          </p:nvPr>
        </p:nvSpPr>
        <p:spPr>
          <a:xfrm>
            <a:off x="306259" y="1538289"/>
            <a:ext cx="4022431" cy="298847"/>
          </a:xfrm>
        </p:spPr>
        <p:txBody>
          <a:bodyPr>
            <a:noAutofit/>
          </a:bodyPr>
          <a:lstStyle>
            <a:lvl1pPr>
              <a:lnSpc>
                <a:spcPts val="1294"/>
              </a:lnSpc>
              <a:spcBef>
                <a:spcPts val="0"/>
              </a:spcBef>
              <a:defRPr sz="1125" b="1">
                <a:solidFill>
                  <a:schemeClr val="tx2"/>
                </a:solidFill>
              </a:defRPr>
            </a:lvl1pPr>
          </a:lstStyle>
          <a:p>
            <a:pPr lvl="0"/>
            <a:r>
              <a:rPr lang="en-US"/>
              <a:t>Click to edit Master text styles</a:t>
            </a:r>
          </a:p>
        </p:txBody>
      </p:sp>
      <p:sp>
        <p:nvSpPr>
          <p:cNvPr id="9" name="Slide Number Placeholder 6">
            <a:extLst>
              <a:ext uri="{FF2B5EF4-FFF2-40B4-BE49-F238E27FC236}">
                <a16:creationId xmlns:a16="http://schemas.microsoft.com/office/drawing/2014/main" id="{AA6B727C-2409-4C59-8CEA-03FF185CE7AA}"/>
              </a:ext>
            </a:extLst>
          </p:cNvPr>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solidFill>
                  <a:schemeClr val="accent1"/>
                </a:solidFill>
              </a:defRPr>
            </a:lvl1pPr>
          </a:lstStyle>
          <a:p>
            <a:pPr>
              <a:defRPr/>
            </a:pPr>
            <a:fld id="{6B9A6262-78D6-43C4-96AA-499279FE1261}" type="slidenum">
              <a:rPr lang="it-IT" altLang="en-US"/>
              <a:pPr>
                <a:defRPr/>
              </a:pPr>
              <a:t>‹#›</a:t>
            </a:fld>
            <a:endParaRPr lang="it-IT" altLang="en-US"/>
          </a:p>
        </p:txBody>
      </p:sp>
    </p:spTree>
    <p:extLst>
      <p:ext uri="{BB962C8B-B14F-4D97-AF65-F5344CB8AC3E}">
        <p14:creationId xmlns:p14="http://schemas.microsoft.com/office/powerpoint/2010/main" val="3368813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306259" y="323850"/>
            <a:ext cx="8538626" cy="863600"/>
          </a:xfrm>
        </p:spPr>
        <p:txBody>
          <a:bodyPr anchor="t">
            <a:noAutofit/>
          </a:bodyPr>
          <a:lstStyle>
            <a:lvl1pPr>
              <a:lnSpc>
                <a:spcPts val="2250"/>
              </a:lnSpc>
              <a:defRPr sz="1969">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6259" y="1551959"/>
            <a:ext cx="8538626" cy="705467"/>
          </a:xfrm>
        </p:spPr>
        <p:txBody>
          <a:bodyPr anchor="t">
            <a:noAutofit/>
          </a:bodyPr>
          <a:lstStyle>
            <a:lvl1pPr marL="0" indent="0">
              <a:lnSpc>
                <a:spcPts val="1294"/>
              </a:lnSpc>
              <a:spcBef>
                <a:spcPts val="169"/>
              </a:spcBef>
              <a:buNone/>
              <a:defRPr sz="1125" b="0"/>
            </a:lvl1pPr>
            <a:lvl2pPr marL="342846" indent="0">
              <a:buNone/>
              <a:defRPr sz="1500" b="1"/>
            </a:lvl2pPr>
            <a:lvl3pPr marL="685692" indent="0">
              <a:buNone/>
              <a:defRPr sz="1350" b="1"/>
            </a:lvl3pPr>
            <a:lvl4pPr marL="1028537" indent="0">
              <a:buNone/>
              <a:defRPr sz="1200" b="1"/>
            </a:lvl4pPr>
            <a:lvl5pPr marL="1371383" indent="0">
              <a:buNone/>
              <a:defRPr sz="1200" b="1"/>
            </a:lvl5pPr>
            <a:lvl6pPr marL="1714229" indent="0">
              <a:buNone/>
              <a:defRPr sz="1200" b="1"/>
            </a:lvl6pPr>
            <a:lvl7pPr marL="2057075" indent="0">
              <a:buNone/>
              <a:defRPr sz="1200" b="1"/>
            </a:lvl7pPr>
            <a:lvl8pPr marL="2399920" indent="0">
              <a:buNone/>
              <a:defRPr sz="1200" b="1"/>
            </a:lvl8pPr>
            <a:lvl9pPr marL="2742766" indent="0">
              <a:buNone/>
              <a:defRPr sz="1200" b="1"/>
            </a:lvl9pPr>
          </a:lstStyle>
          <a:p>
            <a:pPr lvl="0"/>
            <a:r>
              <a:rPr lang="en-US"/>
              <a:t>Click to edit Master text styles</a:t>
            </a:r>
          </a:p>
        </p:txBody>
      </p:sp>
      <p:sp>
        <p:nvSpPr>
          <p:cNvPr id="10" name="Segnaposto contenuto 9"/>
          <p:cNvSpPr>
            <a:spLocks noGrp="1"/>
          </p:cNvSpPr>
          <p:nvPr>
            <p:ph sz="quarter" idx="13"/>
          </p:nvPr>
        </p:nvSpPr>
        <p:spPr>
          <a:xfrm>
            <a:off x="299116" y="2257427"/>
            <a:ext cx="8545769" cy="3412331"/>
          </a:xfrm>
        </p:spPr>
        <p:txBody>
          <a:bodyPr/>
          <a:lstStyle/>
          <a:p>
            <a:pPr lvl="0"/>
            <a:endParaRPr lang="it-IT" dirty="0"/>
          </a:p>
        </p:txBody>
      </p:sp>
      <p:sp>
        <p:nvSpPr>
          <p:cNvPr id="5" name="Slide Number Placeholder 8">
            <a:extLst>
              <a:ext uri="{FF2B5EF4-FFF2-40B4-BE49-F238E27FC236}">
                <a16:creationId xmlns:a16="http://schemas.microsoft.com/office/drawing/2014/main" id="{CB7084FC-C2B9-4C3E-87C9-DBF2EFBCB0C6}"/>
              </a:ext>
            </a:extLst>
          </p:cNvPr>
          <p:cNvSpPr>
            <a:spLocks noGrp="1"/>
          </p:cNvSpPr>
          <p:nvPr>
            <p:ph type="sldNum" sz="quarter" idx="14"/>
          </p:nvPr>
        </p:nvSpPr>
        <p:spPr>
          <a:xfrm>
            <a:off x="0" y="0"/>
            <a:ext cx="0" cy="0"/>
          </a:xfrm>
        </p:spPr>
        <p:txBody>
          <a:bodyPr vert="horz" wrap="square" lIns="91440" tIns="45720" rIns="91440" bIns="45720" numCol="1" anchor="t" anchorCtr="0" compatLnSpc="1">
            <a:prstTxWarp prst="textNoShape">
              <a:avLst/>
            </a:prstTxWarp>
          </a:bodyPr>
          <a:lstStyle>
            <a:lvl1pPr>
              <a:defRPr>
                <a:solidFill>
                  <a:schemeClr val="accent1"/>
                </a:solidFill>
              </a:defRPr>
            </a:lvl1pPr>
          </a:lstStyle>
          <a:p>
            <a:pPr>
              <a:defRPr/>
            </a:pPr>
            <a:fld id="{9E47FDF8-5EB6-4DA9-8D7D-D242BB40D275}" type="slidenum">
              <a:rPr lang="it-IT" altLang="en-US"/>
              <a:pPr>
                <a:defRPr/>
              </a:pPr>
              <a:t>‹#›</a:t>
            </a:fld>
            <a:endParaRPr lang="it-IT" altLang="en-US"/>
          </a:p>
        </p:txBody>
      </p:sp>
    </p:spTree>
    <p:extLst>
      <p:ext uri="{BB962C8B-B14F-4D97-AF65-F5344CB8AC3E}">
        <p14:creationId xmlns:p14="http://schemas.microsoft.com/office/powerpoint/2010/main" val="273530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657E470-AD16-4D95-9487-B00087757FD4}"/>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35352597-398B-45FA-9B17-1D0817625E68}"/>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6" name="Picture 9" descr="NEMA">
              <a:extLst>
                <a:ext uri="{FF2B5EF4-FFF2-40B4-BE49-F238E27FC236}">
                  <a16:creationId xmlns:a16="http://schemas.microsoft.com/office/drawing/2014/main" id="{F99FFE3D-74E1-4C05-87E1-039D3C0E97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DEA894C2-F096-474D-B83C-EFFD3BF90D46}"/>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D85BB9A6-0259-44D9-9FEB-9063FE4DBA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A3207A7-9E31-45D7-BA10-8C30A8B79CF9}"/>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381000" y="685800"/>
            <a:ext cx="8305800" cy="914400"/>
          </a:xfrm>
        </p:spPr>
        <p:txBody>
          <a:bodyPr/>
          <a:lstStyle>
            <a:lvl1pPr>
              <a:defRPr>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609600" y="1676400"/>
            <a:ext cx="8077200" cy="4648200"/>
          </a:xfrm>
        </p:spPr>
        <p:txBody>
          <a:bodyPr/>
          <a:lstStyle>
            <a:lvl1pPr>
              <a:spcAft>
                <a:spcPts val="600"/>
              </a:spcAft>
              <a:defRPr/>
            </a:lvl1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F0EF7C39-03C4-4B61-8C40-B153622089E7}"/>
              </a:ext>
            </a:extLst>
          </p:cNvPr>
          <p:cNvSpPr>
            <a:spLocks noGrp="1"/>
          </p:cNvSpPr>
          <p:nvPr>
            <p:ph type="dt" sz="half" idx="10"/>
          </p:nvPr>
        </p:nvSpPr>
        <p:spPr/>
        <p:txBody>
          <a:bodyPr/>
          <a:lstStyle>
            <a:lvl1pPr>
              <a:defRPr/>
            </a:lvl1pPr>
          </a:lstStyle>
          <a:p>
            <a:pPr>
              <a:defRPr/>
            </a:pPr>
            <a:fld id="{EFADEE70-8CCB-4914-82FE-5FD58FED9D42}"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4505ED35-1D3D-4D4A-9955-A75BEA2AFBC0}"/>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07FA36F-FD4F-4068-9CF9-D5F392983716}"/>
              </a:ext>
            </a:extLst>
          </p:cNvPr>
          <p:cNvSpPr>
            <a:spLocks noGrp="1"/>
          </p:cNvSpPr>
          <p:nvPr>
            <p:ph type="sldNum" sz="quarter" idx="12"/>
          </p:nvPr>
        </p:nvSpPr>
        <p:spPr/>
        <p:txBody>
          <a:bodyPr/>
          <a:lstStyle>
            <a:lvl1pPr>
              <a:defRPr/>
            </a:lvl1pPr>
          </a:lstStyle>
          <a:p>
            <a:pPr>
              <a:defRPr/>
            </a:pPr>
            <a:fld id="{0CF14871-5E2C-44BE-9D97-9D0402907A28}" type="slidenum">
              <a:rPr lang="en-US" altLang="en-US"/>
              <a:pPr>
                <a:defRPr/>
              </a:pPr>
              <a:t>‹#›</a:t>
            </a:fld>
            <a:endParaRPr lang="en-US" altLang="en-US" dirty="0"/>
          </a:p>
        </p:txBody>
      </p:sp>
    </p:spTree>
    <p:extLst>
      <p:ext uri="{BB962C8B-B14F-4D97-AF65-F5344CB8AC3E}">
        <p14:creationId xmlns:p14="http://schemas.microsoft.com/office/powerpoint/2010/main" val="1262993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C4EE69-7882-4109-9B0F-72F4FA4D16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67075" y="2771775"/>
            <a:ext cx="130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5">
            <a:extLst>
              <a:ext uri="{FF2B5EF4-FFF2-40B4-BE49-F238E27FC236}">
                <a16:creationId xmlns:a16="http://schemas.microsoft.com/office/drawing/2014/main" id="{F2E0FDF1-8805-4F72-883E-E40201DA45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69288" y="6307138"/>
            <a:ext cx="6953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9439" y="306135"/>
            <a:ext cx="8526417" cy="652513"/>
          </a:xfrm>
        </p:spPr>
        <p:txBody>
          <a:bodyPr>
            <a:normAutofit/>
          </a:bodyPr>
          <a:lstStyle>
            <a:lvl1pPr>
              <a:defRPr sz="2100" b="1">
                <a:solidFill>
                  <a:srgbClr val="3D688A"/>
                </a:solidFill>
              </a:defRPr>
            </a:lvl1pPr>
          </a:lstStyle>
          <a:p>
            <a:r>
              <a:rPr lang="en-US"/>
              <a:t>Click to edit Master title style</a:t>
            </a:r>
            <a:endParaRPr lang="en-US" dirty="0"/>
          </a:p>
        </p:txBody>
      </p:sp>
      <p:sp>
        <p:nvSpPr>
          <p:cNvPr id="8" name="Text Placeholder 7"/>
          <p:cNvSpPr>
            <a:spLocks noGrp="1"/>
          </p:cNvSpPr>
          <p:nvPr>
            <p:ph type="body" sz="quarter" idx="13"/>
          </p:nvPr>
        </p:nvSpPr>
        <p:spPr>
          <a:xfrm>
            <a:off x="289337" y="1179513"/>
            <a:ext cx="8526417" cy="4631352"/>
          </a:xfrm>
        </p:spPr>
        <p:txBody>
          <a:bodyPr>
            <a:normAutofit/>
          </a:bodyPr>
          <a:lstStyle>
            <a:lvl1pPr marL="0" indent="0">
              <a:buNone/>
              <a:defRPr sz="1350"/>
            </a:lvl1pPr>
          </a:lstStyle>
          <a:p>
            <a:pPr lvl="0"/>
            <a:r>
              <a:rPr lang="en-US"/>
              <a:t>Click to edit Master text styles</a:t>
            </a:r>
          </a:p>
        </p:txBody>
      </p:sp>
      <p:sp>
        <p:nvSpPr>
          <p:cNvPr id="6" name="Slide Number Placeholder 5">
            <a:extLst>
              <a:ext uri="{FF2B5EF4-FFF2-40B4-BE49-F238E27FC236}">
                <a16:creationId xmlns:a16="http://schemas.microsoft.com/office/drawing/2014/main" id="{2474C986-ADF3-4F2E-A3FC-0B450D35B6AF}"/>
              </a:ext>
            </a:extLst>
          </p:cNvPr>
          <p:cNvSpPr>
            <a:spLocks noGrp="1"/>
          </p:cNvSpPr>
          <p:nvPr>
            <p:ph type="sldNum" sz="quarter" idx="14"/>
          </p:nvPr>
        </p:nvSpPr>
        <p:spPr>
          <a:xfrm>
            <a:off x="112713" y="6356350"/>
            <a:ext cx="565150" cy="365125"/>
          </a:xfrm>
        </p:spPr>
        <p:txBody>
          <a:bodyPr vert="horz" wrap="square" lIns="91440" tIns="45720" rIns="91440" bIns="45720" numCol="1" anchor="t" anchorCtr="0" compatLnSpc="1">
            <a:prstTxWarp prst="textNoShape">
              <a:avLst/>
            </a:prstTxWarp>
          </a:bodyPr>
          <a:lstStyle>
            <a:lvl1pPr>
              <a:defRPr>
                <a:solidFill>
                  <a:srgbClr val="3D688A"/>
                </a:solidFill>
              </a:defRPr>
            </a:lvl1pPr>
          </a:lstStyle>
          <a:p>
            <a:pPr>
              <a:defRPr/>
            </a:pPr>
            <a:fld id="{7BD5FC52-E186-44C3-9531-1673ADA6750D}" type="slidenum">
              <a:rPr lang="en-US" altLang="en-US"/>
              <a:pPr>
                <a:defRPr/>
              </a:pPr>
              <a:t>‹#›</a:t>
            </a:fld>
            <a:endParaRPr lang="en-US" altLang="en-US" dirty="0"/>
          </a:p>
        </p:txBody>
      </p:sp>
    </p:spTree>
    <p:extLst>
      <p:ext uri="{BB962C8B-B14F-4D97-AF65-F5344CB8AC3E}">
        <p14:creationId xmlns:p14="http://schemas.microsoft.com/office/powerpoint/2010/main" val="2255201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AC55F-9BCB-46CF-AAE0-C87A8E65E1B2}"/>
              </a:ext>
            </a:extLst>
          </p:cNvPr>
          <p:cNvSpPr>
            <a:spLocks noGrp="1"/>
          </p:cNvSpPr>
          <p:nvPr>
            <p:ph type="dt" sz="half" idx="10"/>
          </p:nvPr>
        </p:nvSpPr>
        <p:spPr>
          <a:xfrm>
            <a:off x="0" y="0"/>
            <a:ext cx="0" cy="0"/>
          </a:xfrm>
        </p:spPr>
        <p:txBody>
          <a:bodyPr/>
          <a:lstStyle>
            <a:lvl1pPr>
              <a:defRPr/>
            </a:lvl1pPr>
          </a:lstStyle>
          <a:p>
            <a:pPr>
              <a:defRPr/>
            </a:pPr>
            <a:fld id="{3524AA0C-441E-4646-B5DF-391494430433}" type="datetimeFigureOut">
              <a:rPr lang="en-US"/>
              <a:pPr>
                <a:defRPr/>
              </a:pPr>
              <a:t>1/11/2022</a:t>
            </a:fld>
            <a:endParaRPr lang="en-US" dirty="0"/>
          </a:p>
        </p:txBody>
      </p:sp>
      <p:sp>
        <p:nvSpPr>
          <p:cNvPr id="3" name="Footer Placeholder 2">
            <a:extLst>
              <a:ext uri="{FF2B5EF4-FFF2-40B4-BE49-F238E27FC236}">
                <a16:creationId xmlns:a16="http://schemas.microsoft.com/office/drawing/2014/main" id="{7866D91D-5666-4FFA-81D0-DEB2E94B05C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8A705933-0F0B-41F8-9166-F7F5F1B1A86F}"/>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pPr>
              <a:defRPr/>
            </a:pPr>
            <a:fld id="{83C39330-2410-49E7-8797-150A46B866C7}" type="slidenum">
              <a:rPr lang="en-US" altLang="en-US"/>
              <a:pPr>
                <a:defRPr/>
              </a:pPr>
              <a:t>‹#›</a:t>
            </a:fld>
            <a:endParaRPr lang="en-US" altLang="en-US" dirty="0"/>
          </a:p>
        </p:txBody>
      </p:sp>
    </p:spTree>
    <p:extLst>
      <p:ext uri="{BB962C8B-B14F-4D97-AF65-F5344CB8AC3E}">
        <p14:creationId xmlns:p14="http://schemas.microsoft.com/office/powerpoint/2010/main" val="3830766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ue contenut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3D0C4-96B6-43E8-90FE-13D08D05A0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6175" y="5865813"/>
            <a:ext cx="13366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829DACA3-4E4E-4166-86B8-57AF8DBC67CB}"/>
              </a:ext>
            </a:extLst>
          </p:cNvPr>
          <p:cNvGrpSpPr>
            <a:grpSpLocks/>
          </p:cNvGrpSpPr>
          <p:nvPr userDrawn="1"/>
        </p:nvGrpSpPr>
        <p:grpSpPr bwMode="auto">
          <a:xfrm>
            <a:off x="222250" y="231775"/>
            <a:ext cx="2824163" cy="1158875"/>
            <a:chOff x="295313" y="231033"/>
            <a:chExt cx="3765541" cy="1159767"/>
          </a:xfrm>
        </p:grpSpPr>
        <p:pic>
          <p:nvPicPr>
            <p:cNvPr id="5" name="Picture 4" descr="A close up of a logo&#10;&#10;Description generated with very high confidence">
              <a:extLst>
                <a:ext uri="{FF2B5EF4-FFF2-40B4-BE49-F238E27FC236}">
                  <a16:creationId xmlns:a16="http://schemas.microsoft.com/office/drawing/2014/main" id="{3C3A7627-4C14-430C-B935-F1474054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0857"/>
            <a:stretch>
              <a:fillRect/>
            </a:stretch>
          </p:blipFill>
          <p:spPr bwMode="auto">
            <a:xfrm>
              <a:off x="295313" y="231033"/>
              <a:ext cx="1190726" cy="115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generated with very high confidence">
              <a:extLst>
                <a:ext uri="{FF2B5EF4-FFF2-40B4-BE49-F238E27FC236}">
                  <a16:creationId xmlns:a16="http://schemas.microsoft.com/office/drawing/2014/main" id="{CAB14417-6BB1-4A32-9452-9CD31242A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427" t="43349" b="20071"/>
            <a:stretch>
              <a:fillRect/>
            </a:stretch>
          </p:blipFill>
          <p:spPr bwMode="auto">
            <a:xfrm>
              <a:off x="1525129" y="305933"/>
              <a:ext cx="2535725" cy="63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itle 1"/>
          <p:cNvSpPr>
            <a:spLocks noGrp="1"/>
          </p:cNvSpPr>
          <p:nvPr>
            <p:ph type="title"/>
          </p:nvPr>
        </p:nvSpPr>
        <p:spPr>
          <a:xfrm>
            <a:off x="1114529" y="913074"/>
            <a:ext cx="7886700" cy="424732"/>
          </a:xfrm>
          <a:noFill/>
        </p:spPr>
        <p:txBody>
          <a:bodyPr wrap="square" rtlCol="0">
            <a:spAutoFit/>
          </a:bodyPr>
          <a:lstStyle>
            <a:lvl1pPr>
              <a:defRPr lang="en-US" sz="1800">
                <a:solidFill>
                  <a:srgbClr val="1D2353"/>
                </a:solidFill>
                <a:latin typeface="Segoe UI" panose="020B0502040204020203" pitchFamily="34" charset="0"/>
                <a:ea typeface="Century Gothic" charset="0"/>
                <a:cs typeface="Segoe UI" panose="020B0502040204020203" pitchFamily="34" charset="0"/>
              </a:defRPr>
            </a:lvl1pPr>
          </a:lstStyle>
          <a:p>
            <a:pPr lvl="0"/>
            <a:r>
              <a:rPr lang="en-US"/>
              <a:t>Click to edit Master title style</a:t>
            </a:r>
          </a:p>
        </p:txBody>
      </p:sp>
    </p:spTree>
    <p:extLst>
      <p:ext uri="{BB962C8B-B14F-4D97-AF65-F5344CB8AC3E}">
        <p14:creationId xmlns:p14="http://schemas.microsoft.com/office/powerpoint/2010/main" val="1163061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5DB68-3F21-4D10-85A8-FDDC8BF26E1F}"/>
              </a:ext>
            </a:extLst>
          </p:cNvPr>
          <p:cNvSpPr/>
          <p:nvPr userDrawn="1"/>
        </p:nvSpPr>
        <p:spPr>
          <a:xfrm>
            <a:off x="0" y="4443413"/>
            <a:ext cx="9144000" cy="81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 name="Picture 8" descr="Hi res NEMA logo - teal - large.jpg">
            <a:extLst>
              <a:ext uri="{FF2B5EF4-FFF2-40B4-BE49-F238E27FC236}">
                <a16:creationId xmlns:a16="http://schemas.microsoft.com/office/drawing/2014/main" id="{C5C8ABCF-F88E-46C4-8802-DC2A7A624C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4624388"/>
            <a:ext cx="1609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a:extLst>
              <a:ext uri="{FF2B5EF4-FFF2-40B4-BE49-F238E27FC236}">
                <a16:creationId xmlns:a16="http://schemas.microsoft.com/office/drawing/2014/main" id="{17EC9A87-6F38-4404-9A91-62DDB355B707}"/>
              </a:ext>
            </a:extLst>
          </p:cNvPr>
          <p:cNvSpPr>
            <a:spLocks noChangeArrowheads="1"/>
          </p:cNvSpPr>
          <p:nvPr userDrawn="1"/>
        </p:nvSpPr>
        <p:spPr bwMode="auto">
          <a:xfrm>
            <a:off x="2057400" y="4724400"/>
            <a:ext cx="6645275" cy="231775"/>
          </a:xfrm>
          <a:prstGeom prst="rect">
            <a:avLst/>
          </a:prstGeom>
          <a:no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400" b="1" baseline="0" dirty="0">
                <a:solidFill>
                  <a:srgbClr val="387A7C"/>
                </a:solidFill>
                <a:latin typeface="Calibri" pitchFamily="34" charset="0"/>
              </a:rPr>
              <a:t>The Association of Electrical and Medical Imaging Equipment Manufacturers   </a:t>
            </a:r>
          </a:p>
        </p:txBody>
      </p:sp>
      <p:pic>
        <p:nvPicPr>
          <p:cNvPr id="6" name="Picture 9">
            <a:extLst>
              <a:ext uri="{FF2B5EF4-FFF2-40B4-BE49-F238E27FC236}">
                <a16:creationId xmlns:a16="http://schemas.microsoft.com/office/drawing/2014/main" id="{D2C8E5A1-96FC-4582-8FAC-13119C8DE0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57800"/>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1D3CE81-A69F-44C8-99EF-A92AF75C1529}"/>
              </a:ext>
            </a:extLst>
          </p:cNvPr>
          <p:cNvSpPr/>
          <p:nvPr userDrawn="1"/>
        </p:nvSpPr>
        <p:spPr>
          <a:xfrm>
            <a:off x="0" y="4289425"/>
            <a:ext cx="9131300" cy="15398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ctrTitle"/>
          </p:nvPr>
        </p:nvSpPr>
        <p:spPr>
          <a:xfrm>
            <a:off x="304800" y="2514600"/>
            <a:ext cx="8407400" cy="1600200"/>
          </a:xfrm>
        </p:spPr>
        <p:txBody>
          <a:bodyPr>
            <a:normAutofit/>
          </a:bodyPr>
          <a:lstStyle>
            <a:lvl1pPr algn="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94837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368A59A1-F405-43F6-9EC1-D7293A41D318}"/>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37BC393E-7705-4FD2-9D3B-C517B2A7E852}"/>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6" name="Picture 9" descr="NEMA">
              <a:extLst>
                <a:ext uri="{FF2B5EF4-FFF2-40B4-BE49-F238E27FC236}">
                  <a16:creationId xmlns:a16="http://schemas.microsoft.com/office/drawing/2014/main" id="{3D1D2193-2893-484B-926B-721616DEAA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16D0269C-3232-4AF5-8513-E8E0AB016374}"/>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B91A9BCE-8B6B-49FD-A613-FB9B316D93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4A82DB3-B0C3-4A7B-BD94-96144CF4E493}"/>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ctrTitle"/>
          </p:nvPr>
        </p:nvSpPr>
        <p:spPr>
          <a:xfrm>
            <a:off x="685800" y="2286000"/>
            <a:ext cx="7772400" cy="1146175"/>
          </a:xfrm>
        </p:spPr>
        <p:txBody>
          <a:bodyPr>
            <a:normAutofit/>
          </a:bodyPr>
          <a:lstStyle>
            <a:lvl1pPr algn="ctr">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581400"/>
            <a:ext cx="6400800" cy="990600"/>
          </a:xfrm>
        </p:spPr>
        <p:txBody>
          <a:bodyPr>
            <a:normAutofit/>
          </a:bodyPr>
          <a:lstStyle>
            <a:lvl1pPr marL="0" indent="0" algn="ctr">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Date Placeholder 3">
            <a:extLst>
              <a:ext uri="{FF2B5EF4-FFF2-40B4-BE49-F238E27FC236}">
                <a16:creationId xmlns:a16="http://schemas.microsoft.com/office/drawing/2014/main" id="{6A65211E-B6E1-4B41-B907-A084D8B9432E}"/>
              </a:ext>
            </a:extLst>
          </p:cNvPr>
          <p:cNvSpPr>
            <a:spLocks noGrp="1"/>
          </p:cNvSpPr>
          <p:nvPr>
            <p:ph type="dt" sz="half" idx="10"/>
          </p:nvPr>
        </p:nvSpPr>
        <p:spPr/>
        <p:txBody>
          <a:bodyPr/>
          <a:lstStyle>
            <a:lvl1pPr>
              <a:defRPr/>
            </a:lvl1pPr>
          </a:lstStyle>
          <a:p>
            <a:pPr>
              <a:defRPr/>
            </a:pPr>
            <a:fld id="{D3463176-C5DD-4891-AADC-7ABEA788FA92}"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8D14ADED-B534-457C-8B75-5BC8A0AC2C91}"/>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5BA1AA03-1591-472D-B2D9-43E29F3AA77C}"/>
              </a:ext>
            </a:extLst>
          </p:cNvPr>
          <p:cNvSpPr>
            <a:spLocks noGrp="1"/>
          </p:cNvSpPr>
          <p:nvPr>
            <p:ph type="sldNum" sz="quarter" idx="12"/>
          </p:nvPr>
        </p:nvSpPr>
        <p:spPr/>
        <p:txBody>
          <a:bodyPr/>
          <a:lstStyle>
            <a:lvl1pPr>
              <a:defRPr/>
            </a:lvl1pPr>
          </a:lstStyle>
          <a:p>
            <a:pPr>
              <a:defRPr/>
            </a:pPr>
            <a:fld id="{A3E6D8D6-9B56-46FD-922F-EFBF0F49CB10}" type="slidenum">
              <a:rPr lang="en-US" altLang="en-US"/>
              <a:pPr>
                <a:defRPr/>
              </a:pPr>
              <a:t>‹#›</a:t>
            </a:fld>
            <a:endParaRPr lang="en-US" altLang="en-US" dirty="0"/>
          </a:p>
        </p:txBody>
      </p:sp>
    </p:spTree>
    <p:extLst>
      <p:ext uri="{BB962C8B-B14F-4D97-AF65-F5344CB8AC3E}">
        <p14:creationId xmlns:p14="http://schemas.microsoft.com/office/powerpoint/2010/main" val="1080926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5C5483C3-E480-449F-BA60-E8DAE828CCAB}"/>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27E92C39-DE4F-4CCB-99DA-CCFE80AD8C04}"/>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6" name="Picture 9" descr="NEMA">
              <a:extLst>
                <a:ext uri="{FF2B5EF4-FFF2-40B4-BE49-F238E27FC236}">
                  <a16:creationId xmlns:a16="http://schemas.microsoft.com/office/drawing/2014/main" id="{90780BBF-82C9-4B23-B11B-35AC8CC5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F3D058B3-FE1F-44A7-8A31-EBFEF7CFD456}"/>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5AF3EDFD-A8E3-4DF1-8AB5-2DE549D106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AD3E088-E880-46A6-B346-B3AF7068A835}"/>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381000" y="685800"/>
            <a:ext cx="8305800" cy="914400"/>
          </a:xfrm>
        </p:spPr>
        <p:txBody>
          <a:bodyPr/>
          <a:lstStyle>
            <a:lvl1pPr>
              <a:defRPr>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609600" y="1676400"/>
            <a:ext cx="8077200" cy="4648200"/>
          </a:xfrm>
        </p:spPr>
        <p:txBody>
          <a:bodyPr/>
          <a:lstStyle>
            <a:lvl1pPr>
              <a:spcAft>
                <a:spcPts val="600"/>
              </a:spcAft>
              <a:defRPr/>
            </a:lvl1pPr>
            <a:lvl3pPr>
              <a:defRPr>
                <a:solidFill>
                  <a:schemeClr val="tx1">
                    <a:lumMod val="65000"/>
                    <a:lumOff val="3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CD5B14D4-562B-4E81-8038-F47C98BD576B}"/>
              </a:ext>
            </a:extLst>
          </p:cNvPr>
          <p:cNvSpPr>
            <a:spLocks noGrp="1"/>
          </p:cNvSpPr>
          <p:nvPr>
            <p:ph type="dt" sz="half" idx="10"/>
          </p:nvPr>
        </p:nvSpPr>
        <p:spPr/>
        <p:txBody>
          <a:bodyPr/>
          <a:lstStyle>
            <a:lvl1pPr>
              <a:defRPr/>
            </a:lvl1pPr>
          </a:lstStyle>
          <a:p>
            <a:pPr>
              <a:defRPr/>
            </a:pPr>
            <a:fld id="{272BD533-0ED6-414A-9B47-449EEA8E6AD8}"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8D86665A-DBE7-44C5-93CF-3C6BE9C2A5DF}"/>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04B3D4B3-3F7F-4E7A-A484-223E385D6CCB}"/>
              </a:ext>
            </a:extLst>
          </p:cNvPr>
          <p:cNvSpPr>
            <a:spLocks noGrp="1"/>
          </p:cNvSpPr>
          <p:nvPr>
            <p:ph type="sldNum" sz="quarter" idx="12"/>
          </p:nvPr>
        </p:nvSpPr>
        <p:spPr/>
        <p:txBody>
          <a:bodyPr/>
          <a:lstStyle>
            <a:lvl1pPr>
              <a:defRPr/>
            </a:lvl1pPr>
          </a:lstStyle>
          <a:p>
            <a:pPr>
              <a:defRPr/>
            </a:pPr>
            <a:fld id="{BBC37357-DBBC-4AA7-93B6-191CD92F8B47}" type="slidenum">
              <a:rPr lang="en-US" altLang="en-US"/>
              <a:pPr>
                <a:defRPr/>
              </a:pPr>
              <a:t>‹#›</a:t>
            </a:fld>
            <a:endParaRPr lang="en-US" altLang="en-US" dirty="0"/>
          </a:p>
        </p:txBody>
      </p:sp>
    </p:spTree>
    <p:extLst>
      <p:ext uri="{BB962C8B-B14F-4D97-AF65-F5344CB8AC3E}">
        <p14:creationId xmlns:p14="http://schemas.microsoft.com/office/powerpoint/2010/main" val="2290131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FFCEAA81-21A5-415B-89DD-57561B7DE53A}"/>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9823375A-E0FD-4431-8C4D-5034B5AF899D}"/>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F47FE2B4-60F2-4C3A-8F42-83143C1588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94A3099F-A3FE-4D77-AA17-57B2FA8E30CB}"/>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DEAAB4AB-0252-4FE9-9AD1-32548CCE5B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B7A8FD1-347E-46FF-A7D2-6D5CD7A0FA4C}"/>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B4CCFC9B-6408-4DB4-B622-93276C7BFD67}"/>
              </a:ext>
            </a:extLst>
          </p:cNvPr>
          <p:cNvSpPr>
            <a:spLocks noGrp="1"/>
          </p:cNvSpPr>
          <p:nvPr>
            <p:ph type="dt" sz="half" idx="10"/>
          </p:nvPr>
        </p:nvSpPr>
        <p:spPr/>
        <p:txBody>
          <a:bodyPr/>
          <a:lstStyle>
            <a:lvl1pPr>
              <a:defRPr/>
            </a:lvl1pPr>
          </a:lstStyle>
          <a:p>
            <a:pPr>
              <a:defRPr/>
            </a:pPr>
            <a:fld id="{5F68BE82-5E97-405E-957A-87470065919E}" type="datetimeFigureOut">
              <a:rPr lang="en-US"/>
              <a:pPr>
                <a:defRPr/>
              </a:pPr>
              <a:t>1/11/2022</a:t>
            </a:fld>
            <a:endParaRPr lang="en-US" dirty="0"/>
          </a:p>
        </p:txBody>
      </p:sp>
      <p:sp>
        <p:nvSpPr>
          <p:cNvPr id="12" name="Footer Placeholder 5">
            <a:extLst>
              <a:ext uri="{FF2B5EF4-FFF2-40B4-BE49-F238E27FC236}">
                <a16:creationId xmlns:a16="http://schemas.microsoft.com/office/drawing/2014/main" id="{C409F9AF-1B8C-49ED-A83C-C8C17BBBA2F5}"/>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A1607B32-794C-4E9F-9BD6-8312CEB0F986}"/>
              </a:ext>
            </a:extLst>
          </p:cNvPr>
          <p:cNvSpPr>
            <a:spLocks noGrp="1"/>
          </p:cNvSpPr>
          <p:nvPr>
            <p:ph type="sldNum" sz="quarter" idx="12"/>
          </p:nvPr>
        </p:nvSpPr>
        <p:spPr/>
        <p:txBody>
          <a:bodyPr/>
          <a:lstStyle>
            <a:lvl1pPr>
              <a:defRPr/>
            </a:lvl1pPr>
          </a:lstStyle>
          <a:p>
            <a:pPr>
              <a:defRPr/>
            </a:pPr>
            <a:fld id="{4DB56CA1-7639-4C16-AA83-08C898F54336}" type="slidenum">
              <a:rPr lang="en-US" altLang="en-US"/>
              <a:pPr>
                <a:defRPr/>
              </a:pPr>
              <a:t>‹#›</a:t>
            </a:fld>
            <a:endParaRPr lang="en-US" altLang="en-US" dirty="0"/>
          </a:p>
        </p:txBody>
      </p:sp>
    </p:spTree>
    <p:extLst>
      <p:ext uri="{BB962C8B-B14F-4D97-AF65-F5344CB8AC3E}">
        <p14:creationId xmlns:p14="http://schemas.microsoft.com/office/powerpoint/2010/main" val="3693346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58915FE-D93D-4AB7-86FB-0F21EB3C034F}"/>
              </a:ext>
            </a:extLst>
          </p:cNvPr>
          <p:cNvGrpSpPr>
            <a:grpSpLocks/>
          </p:cNvGrpSpPr>
          <p:nvPr userDrawn="1"/>
        </p:nvGrpSpPr>
        <p:grpSpPr bwMode="auto">
          <a:xfrm>
            <a:off x="0" y="0"/>
            <a:ext cx="9144000" cy="611188"/>
            <a:chOff x="0" y="0"/>
            <a:chExt cx="9144000" cy="611188"/>
          </a:xfrm>
        </p:grpSpPr>
        <p:sp>
          <p:nvSpPr>
            <p:cNvPr id="8" name="Rectangle 7">
              <a:extLst>
                <a:ext uri="{FF2B5EF4-FFF2-40B4-BE49-F238E27FC236}">
                  <a16:creationId xmlns:a16="http://schemas.microsoft.com/office/drawing/2014/main" id="{5F263080-84CD-41AE-906D-E15489BE1E25}"/>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9" name="Picture 9" descr="NEMA">
              <a:extLst>
                <a:ext uri="{FF2B5EF4-FFF2-40B4-BE49-F238E27FC236}">
                  <a16:creationId xmlns:a16="http://schemas.microsoft.com/office/drawing/2014/main" id="{2514DCAB-A275-4ECE-8228-6A8A06704E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6">
              <a:extLst>
                <a:ext uri="{FF2B5EF4-FFF2-40B4-BE49-F238E27FC236}">
                  <a16:creationId xmlns:a16="http://schemas.microsoft.com/office/drawing/2014/main" id="{B8EA1475-2687-4079-B953-EF120686C007}"/>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11" name="Picture 10">
              <a:extLst>
                <a:ext uri="{FF2B5EF4-FFF2-40B4-BE49-F238E27FC236}">
                  <a16:creationId xmlns:a16="http://schemas.microsoft.com/office/drawing/2014/main" id="{5F772D71-0F6C-4FFC-87E2-F85E492251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635E501-7F9F-4667-9CCE-DC4F7119B094}"/>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399"/>
            <a:ext cx="4040188"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6399"/>
            <a:ext cx="4041775"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6">
            <a:extLst>
              <a:ext uri="{FF2B5EF4-FFF2-40B4-BE49-F238E27FC236}">
                <a16:creationId xmlns:a16="http://schemas.microsoft.com/office/drawing/2014/main" id="{14151687-392B-46C8-AD3E-810BF8CC88F3}"/>
              </a:ext>
            </a:extLst>
          </p:cNvPr>
          <p:cNvSpPr>
            <a:spLocks noGrp="1"/>
          </p:cNvSpPr>
          <p:nvPr>
            <p:ph type="dt" sz="half" idx="10"/>
          </p:nvPr>
        </p:nvSpPr>
        <p:spPr/>
        <p:txBody>
          <a:bodyPr/>
          <a:lstStyle>
            <a:lvl1pPr>
              <a:defRPr/>
            </a:lvl1pPr>
          </a:lstStyle>
          <a:p>
            <a:pPr>
              <a:defRPr/>
            </a:pPr>
            <a:fld id="{506752E0-C7C0-4138-845A-D353FF34A089}" type="datetimeFigureOut">
              <a:rPr lang="en-US"/>
              <a:pPr>
                <a:defRPr/>
              </a:pPr>
              <a:t>1/11/2022</a:t>
            </a:fld>
            <a:endParaRPr lang="en-US" dirty="0"/>
          </a:p>
        </p:txBody>
      </p:sp>
      <p:sp>
        <p:nvSpPr>
          <p:cNvPr id="14" name="Footer Placeholder 7">
            <a:extLst>
              <a:ext uri="{FF2B5EF4-FFF2-40B4-BE49-F238E27FC236}">
                <a16:creationId xmlns:a16="http://schemas.microsoft.com/office/drawing/2014/main" id="{DC27BD82-31CF-48D5-B5D5-11346CD14015}"/>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8">
            <a:extLst>
              <a:ext uri="{FF2B5EF4-FFF2-40B4-BE49-F238E27FC236}">
                <a16:creationId xmlns:a16="http://schemas.microsoft.com/office/drawing/2014/main" id="{A892D4AB-92C8-409A-A3D0-CD583BF9D755}"/>
              </a:ext>
            </a:extLst>
          </p:cNvPr>
          <p:cNvSpPr>
            <a:spLocks noGrp="1"/>
          </p:cNvSpPr>
          <p:nvPr>
            <p:ph type="sldNum" sz="quarter" idx="12"/>
          </p:nvPr>
        </p:nvSpPr>
        <p:spPr/>
        <p:txBody>
          <a:bodyPr/>
          <a:lstStyle>
            <a:lvl1pPr>
              <a:defRPr/>
            </a:lvl1pPr>
          </a:lstStyle>
          <a:p>
            <a:pPr>
              <a:defRPr/>
            </a:pPr>
            <a:fld id="{5B179048-DF0C-47C4-A5FF-17DB0E65CAB0}" type="slidenum">
              <a:rPr lang="en-US" altLang="en-US"/>
              <a:pPr>
                <a:defRPr/>
              </a:pPr>
              <a:t>‹#›</a:t>
            </a:fld>
            <a:endParaRPr lang="en-US" altLang="en-US" dirty="0"/>
          </a:p>
        </p:txBody>
      </p:sp>
    </p:spTree>
    <p:extLst>
      <p:ext uri="{BB962C8B-B14F-4D97-AF65-F5344CB8AC3E}">
        <p14:creationId xmlns:p14="http://schemas.microsoft.com/office/powerpoint/2010/main" val="2979936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03FBC641-2298-4779-B703-C812B4D7D631}"/>
              </a:ext>
            </a:extLst>
          </p:cNvPr>
          <p:cNvGrpSpPr>
            <a:grpSpLocks/>
          </p:cNvGrpSpPr>
          <p:nvPr userDrawn="1"/>
        </p:nvGrpSpPr>
        <p:grpSpPr bwMode="auto">
          <a:xfrm>
            <a:off x="0" y="0"/>
            <a:ext cx="9144000" cy="611188"/>
            <a:chOff x="0" y="0"/>
            <a:chExt cx="9144000" cy="611188"/>
          </a:xfrm>
        </p:grpSpPr>
        <p:sp>
          <p:nvSpPr>
            <p:cNvPr id="4" name="Rectangle 3">
              <a:extLst>
                <a:ext uri="{FF2B5EF4-FFF2-40B4-BE49-F238E27FC236}">
                  <a16:creationId xmlns:a16="http://schemas.microsoft.com/office/drawing/2014/main" id="{62EC175D-82B8-48F4-B1B0-23AD104DD70F}"/>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5" name="Picture 9" descr="NEMA">
              <a:extLst>
                <a:ext uri="{FF2B5EF4-FFF2-40B4-BE49-F238E27FC236}">
                  <a16:creationId xmlns:a16="http://schemas.microsoft.com/office/drawing/2014/main" id="{AEC5064C-BD48-4231-A369-27A7389F1F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a:extLst>
                <a:ext uri="{FF2B5EF4-FFF2-40B4-BE49-F238E27FC236}">
                  <a16:creationId xmlns:a16="http://schemas.microsoft.com/office/drawing/2014/main" id="{D6DB048A-4649-4AAD-B16B-33BDDE40997F}"/>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7" name="Picture 10">
              <a:extLst>
                <a:ext uri="{FF2B5EF4-FFF2-40B4-BE49-F238E27FC236}">
                  <a16:creationId xmlns:a16="http://schemas.microsoft.com/office/drawing/2014/main" id="{1ADF4077-02BD-4770-A42D-50E170C9C1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E6AB7E2-825E-4561-B0B7-329E3308B2BA}"/>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p>
            <a:r>
              <a:rPr lang="en-US"/>
              <a:t>Click to edit Master title style</a:t>
            </a:r>
          </a:p>
        </p:txBody>
      </p:sp>
      <p:sp>
        <p:nvSpPr>
          <p:cNvPr id="9" name="Date Placeholder 2">
            <a:extLst>
              <a:ext uri="{FF2B5EF4-FFF2-40B4-BE49-F238E27FC236}">
                <a16:creationId xmlns:a16="http://schemas.microsoft.com/office/drawing/2014/main" id="{6FC7F253-08E8-4B4B-953E-FCB5C0EDF38D}"/>
              </a:ext>
            </a:extLst>
          </p:cNvPr>
          <p:cNvSpPr>
            <a:spLocks noGrp="1"/>
          </p:cNvSpPr>
          <p:nvPr>
            <p:ph type="dt" sz="half" idx="10"/>
          </p:nvPr>
        </p:nvSpPr>
        <p:spPr/>
        <p:txBody>
          <a:bodyPr/>
          <a:lstStyle>
            <a:lvl1pPr>
              <a:defRPr/>
            </a:lvl1pPr>
          </a:lstStyle>
          <a:p>
            <a:pPr>
              <a:defRPr/>
            </a:pPr>
            <a:fld id="{38C7FE89-EA9B-40A1-8988-BC4604A58D53}" type="datetimeFigureOut">
              <a:rPr lang="en-US"/>
              <a:pPr>
                <a:defRPr/>
              </a:pPr>
              <a:t>1/11/2022</a:t>
            </a:fld>
            <a:endParaRPr lang="en-US" dirty="0"/>
          </a:p>
        </p:txBody>
      </p:sp>
      <p:sp>
        <p:nvSpPr>
          <p:cNvPr id="10" name="Footer Placeholder 3">
            <a:extLst>
              <a:ext uri="{FF2B5EF4-FFF2-40B4-BE49-F238E27FC236}">
                <a16:creationId xmlns:a16="http://schemas.microsoft.com/office/drawing/2014/main" id="{56890F8D-AD64-4638-ABB2-A3F97077E65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4657FAF3-955C-417D-96B1-BE5598069AC3}"/>
              </a:ext>
            </a:extLst>
          </p:cNvPr>
          <p:cNvSpPr>
            <a:spLocks noGrp="1"/>
          </p:cNvSpPr>
          <p:nvPr>
            <p:ph type="sldNum" sz="quarter" idx="12"/>
          </p:nvPr>
        </p:nvSpPr>
        <p:spPr/>
        <p:txBody>
          <a:bodyPr/>
          <a:lstStyle>
            <a:lvl1pPr>
              <a:defRPr/>
            </a:lvl1pPr>
          </a:lstStyle>
          <a:p>
            <a:pPr>
              <a:defRPr/>
            </a:pPr>
            <a:fld id="{C54C9ACF-A804-4918-B050-0ED46F113608}" type="slidenum">
              <a:rPr lang="en-US" altLang="en-US"/>
              <a:pPr>
                <a:defRPr/>
              </a:pPr>
              <a:t>‹#›</a:t>
            </a:fld>
            <a:endParaRPr lang="en-US" altLang="en-US" dirty="0"/>
          </a:p>
        </p:txBody>
      </p:sp>
    </p:spTree>
    <p:extLst>
      <p:ext uri="{BB962C8B-B14F-4D97-AF65-F5344CB8AC3E}">
        <p14:creationId xmlns:p14="http://schemas.microsoft.com/office/powerpoint/2010/main" val="2331716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6B9E0AC8-84B3-4A23-886A-B261B744E555}"/>
              </a:ext>
            </a:extLst>
          </p:cNvPr>
          <p:cNvGrpSpPr>
            <a:grpSpLocks/>
          </p:cNvGrpSpPr>
          <p:nvPr userDrawn="1"/>
        </p:nvGrpSpPr>
        <p:grpSpPr bwMode="auto">
          <a:xfrm>
            <a:off x="0" y="0"/>
            <a:ext cx="9144000" cy="611188"/>
            <a:chOff x="0" y="0"/>
            <a:chExt cx="9144000" cy="611188"/>
          </a:xfrm>
        </p:grpSpPr>
        <p:sp>
          <p:nvSpPr>
            <p:cNvPr id="3" name="Rectangle 2">
              <a:extLst>
                <a:ext uri="{FF2B5EF4-FFF2-40B4-BE49-F238E27FC236}">
                  <a16:creationId xmlns:a16="http://schemas.microsoft.com/office/drawing/2014/main" id="{85A69B17-3FE9-4DD7-B4F3-EB3085B6C96A}"/>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4" name="Picture 9" descr="NEMA">
              <a:extLst>
                <a:ext uri="{FF2B5EF4-FFF2-40B4-BE49-F238E27FC236}">
                  <a16:creationId xmlns:a16="http://schemas.microsoft.com/office/drawing/2014/main" id="{EF759633-9CA8-48B6-A6A2-96AC77818F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a:extLst>
                <a:ext uri="{FF2B5EF4-FFF2-40B4-BE49-F238E27FC236}">
                  <a16:creationId xmlns:a16="http://schemas.microsoft.com/office/drawing/2014/main" id="{99310A64-2FD5-464E-B758-EC4284B62B49}"/>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6" name="Picture 10">
              <a:extLst>
                <a:ext uri="{FF2B5EF4-FFF2-40B4-BE49-F238E27FC236}">
                  <a16:creationId xmlns:a16="http://schemas.microsoft.com/office/drawing/2014/main" id="{9B790749-7972-43A6-9E66-A63688C818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9462863-57AF-45DA-AC85-210F6A268E2D}"/>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8" name="Date Placeholder 1">
            <a:extLst>
              <a:ext uri="{FF2B5EF4-FFF2-40B4-BE49-F238E27FC236}">
                <a16:creationId xmlns:a16="http://schemas.microsoft.com/office/drawing/2014/main" id="{D3433761-0D02-43E2-AFD8-E3261AF30763}"/>
              </a:ext>
            </a:extLst>
          </p:cNvPr>
          <p:cNvSpPr>
            <a:spLocks noGrp="1"/>
          </p:cNvSpPr>
          <p:nvPr>
            <p:ph type="dt" sz="half" idx="10"/>
          </p:nvPr>
        </p:nvSpPr>
        <p:spPr/>
        <p:txBody>
          <a:bodyPr/>
          <a:lstStyle>
            <a:lvl1pPr>
              <a:defRPr/>
            </a:lvl1pPr>
          </a:lstStyle>
          <a:p>
            <a:pPr>
              <a:defRPr/>
            </a:pPr>
            <a:fld id="{1A45A734-BDA1-41E3-BD0A-B6FA164A90F5}" type="datetimeFigureOut">
              <a:rPr lang="en-US"/>
              <a:pPr>
                <a:defRPr/>
              </a:pPr>
              <a:t>1/11/2022</a:t>
            </a:fld>
            <a:endParaRPr lang="en-US" dirty="0"/>
          </a:p>
        </p:txBody>
      </p:sp>
      <p:sp>
        <p:nvSpPr>
          <p:cNvPr id="9" name="Footer Placeholder 2">
            <a:extLst>
              <a:ext uri="{FF2B5EF4-FFF2-40B4-BE49-F238E27FC236}">
                <a16:creationId xmlns:a16="http://schemas.microsoft.com/office/drawing/2014/main" id="{CE2CF613-E069-4158-B3AD-7781622FFA2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4B6900BB-D3C7-41B9-88E8-FC881EB58D51}"/>
              </a:ext>
            </a:extLst>
          </p:cNvPr>
          <p:cNvSpPr>
            <a:spLocks noGrp="1"/>
          </p:cNvSpPr>
          <p:nvPr>
            <p:ph type="sldNum" sz="quarter" idx="12"/>
          </p:nvPr>
        </p:nvSpPr>
        <p:spPr/>
        <p:txBody>
          <a:bodyPr/>
          <a:lstStyle>
            <a:lvl1pPr>
              <a:defRPr/>
            </a:lvl1pPr>
          </a:lstStyle>
          <a:p>
            <a:pPr>
              <a:defRPr/>
            </a:pPr>
            <a:fld id="{4470685B-506A-4930-AB45-88398773CC5A}" type="slidenum">
              <a:rPr lang="en-US" altLang="en-US"/>
              <a:pPr>
                <a:defRPr/>
              </a:pPr>
              <a:t>‹#›</a:t>
            </a:fld>
            <a:endParaRPr lang="en-US" altLang="en-US" dirty="0"/>
          </a:p>
        </p:txBody>
      </p:sp>
    </p:spTree>
    <p:extLst>
      <p:ext uri="{BB962C8B-B14F-4D97-AF65-F5344CB8AC3E}">
        <p14:creationId xmlns:p14="http://schemas.microsoft.com/office/powerpoint/2010/main" val="126749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1E4BF88A-5AF1-444B-A103-EF2A8C9C346F}"/>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9AD81AA8-70CD-4334-97AB-2FF1C139DEDE}"/>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D9719AA1-15F5-4D16-9668-345A99B6C0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4DD91024-A6BA-4D0A-ABF6-A8FFA821565C}"/>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4E73A35E-767E-4064-B1A3-0E0B68D08C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4948675-0B4D-4BD2-A719-8FAE411B1C94}"/>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5989870F-18C7-4E8F-9CF2-A482D621B9B6}"/>
              </a:ext>
            </a:extLst>
          </p:cNvPr>
          <p:cNvSpPr>
            <a:spLocks noGrp="1"/>
          </p:cNvSpPr>
          <p:nvPr>
            <p:ph type="dt" sz="half" idx="10"/>
          </p:nvPr>
        </p:nvSpPr>
        <p:spPr/>
        <p:txBody>
          <a:bodyPr/>
          <a:lstStyle>
            <a:lvl1pPr>
              <a:defRPr/>
            </a:lvl1pPr>
          </a:lstStyle>
          <a:p>
            <a:pPr>
              <a:defRPr/>
            </a:pPr>
            <a:fld id="{9833B0A0-9144-4D83-84D8-48E9784535B2}" type="datetimeFigureOut">
              <a:rPr lang="en-US"/>
              <a:pPr>
                <a:defRPr/>
              </a:pPr>
              <a:t>1/11/2022</a:t>
            </a:fld>
            <a:endParaRPr lang="en-US" dirty="0"/>
          </a:p>
        </p:txBody>
      </p:sp>
      <p:sp>
        <p:nvSpPr>
          <p:cNvPr id="12" name="Footer Placeholder 5">
            <a:extLst>
              <a:ext uri="{FF2B5EF4-FFF2-40B4-BE49-F238E27FC236}">
                <a16:creationId xmlns:a16="http://schemas.microsoft.com/office/drawing/2014/main" id="{2790880B-2B4F-4641-9E96-56077D34B26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988B9D8A-68C1-4650-9E49-F1B992938E48}"/>
              </a:ext>
            </a:extLst>
          </p:cNvPr>
          <p:cNvSpPr>
            <a:spLocks noGrp="1"/>
          </p:cNvSpPr>
          <p:nvPr>
            <p:ph type="sldNum" sz="quarter" idx="12"/>
          </p:nvPr>
        </p:nvSpPr>
        <p:spPr/>
        <p:txBody>
          <a:bodyPr/>
          <a:lstStyle>
            <a:lvl1pPr>
              <a:defRPr/>
            </a:lvl1pPr>
          </a:lstStyle>
          <a:p>
            <a:pPr>
              <a:defRPr/>
            </a:pPr>
            <a:fld id="{266F43F5-D013-44DC-9DE5-9F4471E6796F}" type="slidenum">
              <a:rPr lang="en-US" altLang="en-US"/>
              <a:pPr>
                <a:defRPr/>
              </a:pPr>
              <a:t>‹#›</a:t>
            </a:fld>
            <a:endParaRPr lang="en-US" altLang="en-US" dirty="0"/>
          </a:p>
        </p:txBody>
      </p:sp>
    </p:spTree>
    <p:extLst>
      <p:ext uri="{BB962C8B-B14F-4D97-AF65-F5344CB8AC3E}">
        <p14:creationId xmlns:p14="http://schemas.microsoft.com/office/powerpoint/2010/main" val="2426910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059F6E2F-5726-49FB-B5BE-7CBD7D1C1034}"/>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14B47A8A-F3B5-434A-9831-31FF4F5688C2}"/>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7BD1209E-45F2-4B45-8A19-814B127554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97AC7F50-CA87-430D-B190-F1DD058CDB94}"/>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FC4CB4FD-ABAC-4F91-8E68-81060DCE871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7E089C4-C592-477C-9073-F844A5DF2978}"/>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457200" y="838200"/>
            <a:ext cx="3008313" cy="1162050"/>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a:extLst>
              <a:ext uri="{FF2B5EF4-FFF2-40B4-BE49-F238E27FC236}">
                <a16:creationId xmlns:a16="http://schemas.microsoft.com/office/drawing/2014/main" id="{DB04F6F7-0844-4CB4-B3A1-D7ECB46F3935}"/>
              </a:ext>
            </a:extLst>
          </p:cNvPr>
          <p:cNvSpPr>
            <a:spLocks noGrp="1"/>
          </p:cNvSpPr>
          <p:nvPr>
            <p:ph type="dt" sz="half" idx="10"/>
          </p:nvPr>
        </p:nvSpPr>
        <p:spPr/>
        <p:txBody>
          <a:bodyPr/>
          <a:lstStyle>
            <a:lvl1pPr>
              <a:defRPr/>
            </a:lvl1pPr>
          </a:lstStyle>
          <a:p>
            <a:pPr>
              <a:defRPr/>
            </a:pPr>
            <a:fld id="{5B85D8CD-F630-48D6-A6C9-92E5A7A6046A}"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69A4E7FB-C563-44D1-8D39-98EA231D6FFA}"/>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FAE6FD47-FCDC-4E64-AFC8-89A8A6BB8D33}"/>
              </a:ext>
            </a:extLst>
          </p:cNvPr>
          <p:cNvSpPr>
            <a:spLocks noGrp="1"/>
          </p:cNvSpPr>
          <p:nvPr>
            <p:ph type="sldNum" sz="quarter" idx="12"/>
          </p:nvPr>
        </p:nvSpPr>
        <p:spPr/>
        <p:txBody>
          <a:bodyPr/>
          <a:lstStyle>
            <a:lvl1pPr>
              <a:defRPr/>
            </a:lvl1pPr>
          </a:lstStyle>
          <a:p>
            <a:pPr>
              <a:defRPr/>
            </a:pPr>
            <a:fld id="{2EA74B24-0944-488B-932C-7DF56F92DC5E}" type="slidenum">
              <a:rPr lang="en-US" altLang="en-US"/>
              <a:pPr>
                <a:defRPr/>
              </a:pPr>
              <a:t>‹#›</a:t>
            </a:fld>
            <a:endParaRPr lang="en-US" altLang="en-US" dirty="0"/>
          </a:p>
        </p:txBody>
      </p:sp>
    </p:spTree>
    <p:extLst>
      <p:ext uri="{BB962C8B-B14F-4D97-AF65-F5344CB8AC3E}">
        <p14:creationId xmlns:p14="http://schemas.microsoft.com/office/powerpoint/2010/main" val="573643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D4E32233-3C6A-4A30-8B1D-400EAA063959}"/>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E085E732-1A89-4563-BA01-8FB98DF76AFF}"/>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1A41FB69-97E6-4D25-A668-942715DAFD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C30B30CC-88AE-4F4F-9711-23C8318ECD7C}"/>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6A4AA86A-7A4F-4CB3-9427-7D4ED3CCFD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125E7C5-64F7-4CAD-9BAC-911BD336C36D}"/>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62001"/>
            <a:ext cx="5486400" cy="39655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29569FCD-3F61-4958-A16E-DE6D7AE4DF41}"/>
              </a:ext>
            </a:extLst>
          </p:cNvPr>
          <p:cNvSpPr>
            <a:spLocks noGrp="1"/>
          </p:cNvSpPr>
          <p:nvPr>
            <p:ph type="dt" sz="half" idx="10"/>
          </p:nvPr>
        </p:nvSpPr>
        <p:spPr/>
        <p:txBody>
          <a:bodyPr/>
          <a:lstStyle>
            <a:lvl1pPr>
              <a:defRPr/>
            </a:lvl1pPr>
          </a:lstStyle>
          <a:p>
            <a:pPr>
              <a:defRPr/>
            </a:pPr>
            <a:fld id="{BE119F6F-F9A0-4438-8D76-33870BC71A86}"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30705E26-E5CD-4019-A5D8-8130FC680CB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6CF20C38-9863-41BD-BDCE-4D76032627D9}"/>
              </a:ext>
            </a:extLst>
          </p:cNvPr>
          <p:cNvSpPr>
            <a:spLocks noGrp="1"/>
          </p:cNvSpPr>
          <p:nvPr>
            <p:ph type="sldNum" sz="quarter" idx="12"/>
          </p:nvPr>
        </p:nvSpPr>
        <p:spPr/>
        <p:txBody>
          <a:bodyPr/>
          <a:lstStyle>
            <a:lvl1pPr>
              <a:defRPr/>
            </a:lvl1pPr>
          </a:lstStyle>
          <a:p>
            <a:pPr>
              <a:defRPr/>
            </a:pPr>
            <a:fld id="{BC47C327-1462-4958-8710-52C4971C751F}" type="slidenum">
              <a:rPr lang="en-US" altLang="en-US"/>
              <a:pPr>
                <a:defRPr/>
              </a:pPr>
              <a:t>‹#›</a:t>
            </a:fld>
            <a:endParaRPr lang="en-US" altLang="en-US" dirty="0"/>
          </a:p>
        </p:txBody>
      </p:sp>
    </p:spTree>
    <p:extLst>
      <p:ext uri="{BB962C8B-B14F-4D97-AF65-F5344CB8AC3E}">
        <p14:creationId xmlns:p14="http://schemas.microsoft.com/office/powerpoint/2010/main" val="897491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CF0F4-5A14-4021-BE52-BFE1D4E8E4FB}"/>
              </a:ext>
            </a:extLst>
          </p:cNvPr>
          <p:cNvSpPr>
            <a:spLocks noGrp="1"/>
          </p:cNvSpPr>
          <p:nvPr>
            <p:ph type="dt" sz="half" idx="10"/>
          </p:nvPr>
        </p:nvSpPr>
        <p:spPr/>
        <p:txBody>
          <a:bodyPr/>
          <a:lstStyle>
            <a:lvl1pPr>
              <a:defRPr/>
            </a:lvl1pPr>
          </a:lstStyle>
          <a:p>
            <a:pPr>
              <a:defRPr/>
            </a:pPr>
            <a:fld id="{E0DC9D58-8FCD-4060-B5E6-86C0259E3CAC}"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B04F58CA-4A3C-485B-A612-7AAC4BB8BF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D2F4B3-01F5-4A52-A0E0-F8FDA6FE77D1}"/>
              </a:ext>
            </a:extLst>
          </p:cNvPr>
          <p:cNvSpPr>
            <a:spLocks noGrp="1"/>
          </p:cNvSpPr>
          <p:nvPr>
            <p:ph type="sldNum" sz="quarter" idx="12"/>
          </p:nvPr>
        </p:nvSpPr>
        <p:spPr/>
        <p:txBody>
          <a:bodyPr/>
          <a:lstStyle>
            <a:lvl1pPr>
              <a:defRPr/>
            </a:lvl1pPr>
          </a:lstStyle>
          <a:p>
            <a:pPr>
              <a:defRPr/>
            </a:pPr>
            <a:fld id="{7032DB78-1495-426F-A8EC-81E60C75E261}" type="slidenum">
              <a:rPr lang="en-US" altLang="en-US"/>
              <a:pPr>
                <a:defRPr/>
              </a:pPr>
              <a:t>‹#›</a:t>
            </a:fld>
            <a:endParaRPr lang="en-US" altLang="en-US" dirty="0"/>
          </a:p>
        </p:txBody>
      </p:sp>
    </p:spTree>
    <p:extLst>
      <p:ext uri="{BB962C8B-B14F-4D97-AF65-F5344CB8AC3E}">
        <p14:creationId xmlns:p14="http://schemas.microsoft.com/office/powerpoint/2010/main" val="26803416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4A4F6-2611-425D-9A3D-AE830F80E4C5}"/>
              </a:ext>
            </a:extLst>
          </p:cNvPr>
          <p:cNvSpPr>
            <a:spLocks noGrp="1"/>
          </p:cNvSpPr>
          <p:nvPr>
            <p:ph type="dt" sz="half" idx="10"/>
          </p:nvPr>
        </p:nvSpPr>
        <p:spPr/>
        <p:txBody>
          <a:bodyPr/>
          <a:lstStyle>
            <a:lvl1pPr>
              <a:defRPr/>
            </a:lvl1pPr>
          </a:lstStyle>
          <a:p>
            <a:pPr>
              <a:defRPr/>
            </a:pPr>
            <a:fld id="{02AC40AB-CB95-41D9-BCA5-5A86BBBAA785}"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4A548A94-BBE8-4556-83DB-1D146CF24B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4ABA07-675C-44ED-8D0D-1A2DD5CEE377}"/>
              </a:ext>
            </a:extLst>
          </p:cNvPr>
          <p:cNvSpPr>
            <a:spLocks noGrp="1"/>
          </p:cNvSpPr>
          <p:nvPr>
            <p:ph type="sldNum" sz="quarter" idx="12"/>
          </p:nvPr>
        </p:nvSpPr>
        <p:spPr/>
        <p:txBody>
          <a:bodyPr/>
          <a:lstStyle>
            <a:lvl1pPr>
              <a:defRPr/>
            </a:lvl1pPr>
          </a:lstStyle>
          <a:p>
            <a:pPr>
              <a:defRPr/>
            </a:pPr>
            <a:fld id="{4C83A0D9-0986-475C-93DD-B0D5106DFD57}" type="slidenum">
              <a:rPr lang="en-US" altLang="en-US"/>
              <a:pPr>
                <a:defRPr/>
              </a:pPr>
              <a:t>‹#›</a:t>
            </a:fld>
            <a:endParaRPr lang="en-US" altLang="en-US" dirty="0"/>
          </a:p>
        </p:txBody>
      </p:sp>
    </p:spTree>
    <p:extLst>
      <p:ext uri="{BB962C8B-B14F-4D97-AF65-F5344CB8AC3E}">
        <p14:creationId xmlns:p14="http://schemas.microsoft.com/office/powerpoint/2010/main" val="1621266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A3E71A2-485C-4118-A091-A29619778EBF}"/>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3C70206A-3C1A-416F-B85C-57176DA6B49D}"/>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8" descr="NEMA">
              <a:extLst>
                <a:ext uri="{FF2B5EF4-FFF2-40B4-BE49-F238E27FC236}">
                  <a16:creationId xmlns:a16="http://schemas.microsoft.com/office/drawing/2014/main" id="{4841C79F-7FC9-4B1A-8711-04FCFF9FF9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1991E9C5-9E30-4CB7-AE31-7234346C4E3A}"/>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AAF27076-F2A3-43CF-98A2-40597204EA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D54FCA-BA43-483C-BF63-C31316A060EA}"/>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4" name="Title 1"/>
          <p:cNvSpPr>
            <a:spLocks noGrp="1"/>
          </p:cNvSpPr>
          <p:nvPr>
            <p:ph type="ctrTitle"/>
          </p:nvPr>
        </p:nvSpPr>
        <p:spPr>
          <a:xfrm>
            <a:off x="685800" y="1397001"/>
            <a:ext cx="7772400" cy="2035179"/>
          </a:xfrm>
        </p:spPr>
        <p:txBody>
          <a:bodyPr>
            <a:normAutofit/>
          </a:bodyPr>
          <a:lstStyle>
            <a:lvl1pPr algn="ctr">
              <a:defRPr sz="3800">
                <a:solidFill>
                  <a:schemeClr val="tx1"/>
                </a:solidFill>
              </a:defRPr>
            </a:lvl1pPr>
          </a:lstStyle>
          <a:p>
            <a:r>
              <a:rPr lang="en-US"/>
              <a:t>Click to edit Master title style</a:t>
            </a:r>
            <a:endParaRPr lang="en-US" dirty="0"/>
          </a:p>
        </p:txBody>
      </p:sp>
      <p:sp>
        <p:nvSpPr>
          <p:cNvPr id="15" name="Subtitle 2"/>
          <p:cNvSpPr>
            <a:spLocks noGrp="1"/>
          </p:cNvSpPr>
          <p:nvPr>
            <p:ph type="subTitle" idx="1"/>
          </p:nvPr>
        </p:nvSpPr>
        <p:spPr>
          <a:xfrm>
            <a:off x="1371600" y="3581400"/>
            <a:ext cx="6400800" cy="1168400"/>
          </a:xfrm>
        </p:spPr>
        <p:txBody>
          <a:bodyPr>
            <a:normAutofit/>
          </a:bodyPr>
          <a:lstStyle>
            <a:lvl1pPr marL="0" indent="0" algn="ctr">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0813963A-FA0B-4DB7-91D0-4284E5EC8235}"/>
              </a:ext>
            </a:extLst>
          </p:cNvPr>
          <p:cNvSpPr>
            <a:spLocks noGrp="1"/>
          </p:cNvSpPr>
          <p:nvPr>
            <p:ph type="dt" sz="half" idx="10"/>
          </p:nvPr>
        </p:nvSpPr>
        <p:spPr/>
        <p:txBody>
          <a:bodyPr/>
          <a:lstStyle>
            <a:lvl1pPr>
              <a:defRPr/>
            </a:lvl1pPr>
          </a:lstStyle>
          <a:p>
            <a:pPr>
              <a:defRPr/>
            </a:pPr>
            <a:fld id="{4DCF89B9-64B6-4CEA-A449-41BC53F44E14}"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CC219B7A-5839-4441-A389-23CDE7301C70}"/>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4B5801B6-B07A-4417-81FD-58907D18081C}"/>
              </a:ext>
            </a:extLst>
          </p:cNvPr>
          <p:cNvSpPr>
            <a:spLocks noGrp="1"/>
          </p:cNvSpPr>
          <p:nvPr>
            <p:ph type="sldNum" sz="quarter" idx="12"/>
          </p:nvPr>
        </p:nvSpPr>
        <p:spPr/>
        <p:txBody>
          <a:bodyPr/>
          <a:lstStyle>
            <a:lvl1pPr>
              <a:defRPr/>
            </a:lvl1pPr>
          </a:lstStyle>
          <a:p>
            <a:pPr>
              <a:defRPr/>
            </a:pPr>
            <a:fld id="{55E7F6F7-B9AC-4405-8B8C-6D9C6440012F}" type="slidenum">
              <a:rPr lang="en-US"/>
              <a:pPr>
                <a:defRPr/>
              </a:pPr>
              <a:t>‹#›</a:t>
            </a:fld>
            <a:endParaRPr lang="en-US" dirty="0"/>
          </a:p>
        </p:txBody>
      </p:sp>
    </p:spTree>
    <p:extLst>
      <p:ext uri="{BB962C8B-B14F-4D97-AF65-F5344CB8AC3E}">
        <p14:creationId xmlns:p14="http://schemas.microsoft.com/office/powerpoint/2010/main" val="1052174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With Tab Number">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BD8F46AE-8340-4F12-AF4A-8D73A030D29A}"/>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7EA90F86-63B8-470D-8E6A-316E840DF273}"/>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9" descr="NEMA">
              <a:extLst>
                <a:ext uri="{FF2B5EF4-FFF2-40B4-BE49-F238E27FC236}">
                  <a16:creationId xmlns:a16="http://schemas.microsoft.com/office/drawing/2014/main" id="{C261DC4E-521A-4F0D-913E-7B450EAE29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4C616826-A3C4-4602-92FD-CBEA570D9462}"/>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E5B62E85-808D-4FC5-AA76-0AE0C6E08C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6939D595-A745-4AC7-9BE0-90150FCF0D08}"/>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ctrTitle"/>
          </p:nvPr>
        </p:nvSpPr>
        <p:spPr>
          <a:xfrm>
            <a:off x="685800" y="2514601"/>
            <a:ext cx="7772400" cy="917579"/>
          </a:xfrm>
        </p:spPr>
        <p:txBody>
          <a:bodyPr anchor="ctr">
            <a:normAutofit/>
          </a:bodyPr>
          <a:lstStyle>
            <a:lvl1pPr algn="ctr">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1168400"/>
          </a:xfrm>
        </p:spPr>
        <p:txBody>
          <a:bodyP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1" name="Text Placeholder 20"/>
          <p:cNvSpPr>
            <a:spLocks noGrp="1"/>
          </p:cNvSpPr>
          <p:nvPr>
            <p:ph type="body" sz="quarter" idx="13"/>
          </p:nvPr>
        </p:nvSpPr>
        <p:spPr>
          <a:xfrm>
            <a:off x="2286000" y="1600200"/>
            <a:ext cx="4572000" cy="812800"/>
          </a:xfrm>
        </p:spPr>
        <p:txBody>
          <a:bodyPr/>
          <a:lstStyle>
            <a:lvl1pPr marL="0" indent="0" algn="ctr" rtl="0" eaLnBrk="0" fontAlgn="base" hangingPunct="0">
              <a:spcBef>
                <a:spcPct val="20000"/>
              </a:spcBef>
              <a:spcAft>
                <a:spcPct val="0"/>
              </a:spcAft>
              <a:buNone/>
              <a:defRPr lang="en-US" sz="2800" kern="1200" dirty="0">
                <a:solidFill>
                  <a:schemeClr val="tx1">
                    <a:lumMod val="65000"/>
                    <a:lumOff val="35000"/>
                  </a:schemeClr>
                </a:solidFill>
                <a:latin typeface="Microsoft Sans Serif" pitchFamily="34" charset="0"/>
                <a:ea typeface="+mn-ea"/>
                <a:cs typeface="Microsoft Sans Serif" pitchFamily="34" charset="0"/>
              </a:defRPr>
            </a:lvl1pPr>
          </a:lstStyle>
          <a:p>
            <a:pPr lvl="0"/>
            <a:r>
              <a:rPr lang="en-US"/>
              <a:t>Click to edit Master text styles</a:t>
            </a:r>
          </a:p>
        </p:txBody>
      </p:sp>
      <p:sp>
        <p:nvSpPr>
          <p:cNvPr id="11" name="Date Placeholder 3">
            <a:extLst>
              <a:ext uri="{FF2B5EF4-FFF2-40B4-BE49-F238E27FC236}">
                <a16:creationId xmlns:a16="http://schemas.microsoft.com/office/drawing/2014/main" id="{9C73D8E4-BF39-4286-9D73-FE91937A283C}"/>
              </a:ext>
            </a:extLst>
          </p:cNvPr>
          <p:cNvSpPr>
            <a:spLocks noGrp="1"/>
          </p:cNvSpPr>
          <p:nvPr>
            <p:ph type="dt" sz="half" idx="14"/>
          </p:nvPr>
        </p:nvSpPr>
        <p:spPr/>
        <p:txBody>
          <a:bodyPr/>
          <a:lstStyle>
            <a:lvl1pPr>
              <a:defRPr/>
            </a:lvl1pPr>
          </a:lstStyle>
          <a:p>
            <a:pPr>
              <a:defRPr/>
            </a:pPr>
            <a:fld id="{AA028680-3280-427B-84E0-DF85E2D63751}"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4C8E455C-787A-4B1D-A81E-5AB3BB04F098}"/>
              </a:ext>
            </a:extLst>
          </p:cNvPr>
          <p:cNvSpPr>
            <a:spLocks noGrp="1"/>
          </p:cNvSpPr>
          <p:nvPr>
            <p:ph type="ftr" sz="quarter" idx="15"/>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5A5E9A3-BE61-43D0-90B8-BC20AA86A509}"/>
              </a:ext>
            </a:extLst>
          </p:cNvPr>
          <p:cNvSpPr>
            <a:spLocks noGrp="1"/>
          </p:cNvSpPr>
          <p:nvPr>
            <p:ph type="sldNum" sz="quarter" idx="16"/>
          </p:nvPr>
        </p:nvSpPr>
        <p:spPr/>
        <p:txBody>
          <a:bodyPr/>
          <a:lstStyle>
            <a:lvl1pPr>
              <a:defRPr/>
            </a:lvl1pPr>
          </a:lstStyle>
          <a:p>
            <a:pPr>
              <a:defRPr/>
            </a:pPr>
            <a:fld id="{70A295C3-8A9F-40F8-A57A-149A3210375A}" type="slidenum">
              <a:rPr lang="en-US"/>
              <a:pPr>
                <a:defRPr/>
              </a:pPr>
              <a:t>‹#›</a:t>
            </a:fld>
            <a:endParaRPr lang="en-US" dirty="0"/>
          </a:p>
        </p:txBody>
      </p:sp>
    </p:spTree>
    <p:extLst>
      <p:ext uri="{BB962C8B-B14F-4D97-AF65-F5344CB8AC3E}">
        <p14:creationId xmlns:p14="http://schemas.microsoft.com/office/powerpoint/2010/main" val="395508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1EA62B3E-E6F3-438B-9BC8-E6BB811A072E}"/>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4C6552FB-2ECC-4D28-B852-B0C7FEAA7268}"/>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9" descr="NEMA">
              <a:extLst>
                <a:ext uri="{FF2B5EF4-FFF2-40B4-BE49-F238E27FC236}">
                  <a16:creationId xmlns:a16="http://schemas.microsoft.com/office/drawing/2014/main" id="{3FCCB2C5-0F23-4006-B301-8754411146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C5BECA40-F065-4D80-9CE1-2C84F93E0F85}"/>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DE968018-0E3D-48C0-A2C6-E24401470F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80B0951-0C0D-4C3A-8E84-8B3FDE16A152}"/>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ctrTitle"/>
          </p:nvPr>
        </p:nvSpPr>
        <p:spPr>
          <a:xfrm>
            <a:off x="685800" y="2514601"/>
            <a:ext cx="7772400" cy="917579"/>
          </a:xfrm>
        </p:spPr>
        <p:txBody>
          <a:bodyPr anchor="ctr">
            <a:normAutofit/>
          </a:bodyPr>
          <a:lstStyle>
            <a:lvl1pPr algn="ctr">
              <a:defRPr sz="36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81400"/>
            <a:ext cx="6400800" cy="1168400"/>
          </a:xfrm>
        </p:spPr>
        <p:txBody>
          <a:bodyP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640901AB-9527-489A-A826-EFE6BEF313CE}"/>
              </a:ext>
            </a:extLst>
          </p:cNvPr>
          <p:cNvSpPr>
            <a:spLocks noGrp="1"/>
          </p:cNvSpPr>
          <p:nvPr>
            <p:ph type="dt" sz="half" idx="10"/>
          </p:nvPr>
        </p:nvSpPr>
        <p:spPr/>
        <p:txBody>
          <a:bodyPr/>
          <a:lstStyle>
            <a:lvl1pPr>
              <a:defRPr/>
            </a:lvl1pPr>
          </a:lstStyle>
          <a:p>
            <a:pPr>
              <a:defRPr/>
            </a:pPr>
            <a:fld id="{075DD81C-5692-41E1-A5AD-9ECEF70D76B3}"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C0D0B094-500E-4C7D-9E9B-A9B57F81C1AE}"/>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3DB92906-2357-4E65-8213-702180DF3EFF}"/>
              </a:ext>
            </a:extLst>
          </p:cNvPr>
          <p:cNvSpPr>
            <a:spLocks noGrp="1"/>
          </p:cNvSpPr>
          <p:nvPr>
            <p:ph type="sldNum" sz="quarter" idx="12"/>
          </p:nvPr>
        </p:nvSpPr>
        <p:spPr/>
        <p:txBody>
          <a:bodyPr/>
          <a:lstStyle>
            <a:lvl1pPr>
              <a:defRPr/>
            </a:lvl1pPr>
          </a:lstStyle>
          <a:p>
            <a:pPr>
              <a:defRPr/>
            </a:pPr>
            <a:fld id="{34DBAAC0-6BE6-435A-A32C-45A704A6527C}" type="slidenum">
              <a:rPr lang="en-US"/>
              <a:pPr>
                <a:defRPr/>
              </a:pPr>
              <a:t>‹#›</a:t>
            </a:fld>
            <a:endParaRPr lang="en-US" dirty="0"/>
          </a:p>
        </p:txBody>
      </p:sp>
    </p:spTree>
    <p:extLst>
      <p:ext uri="{BB962C8B-B14F-4D97-AF65-F5344CB8AC3E}">
        <p14:creationId xmlns:p14="http://schemas.microsoft.com/office/powerpoint/2010/main" val="1039056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DE32AAE-4BBB-4E57-886D-B0F0EEC50590}"/>
              </a:ext>
            </a:extLst>
          </p:cNvPr>
          <p:cNvGrpSpPr>
            <a:grpSpLocks/>
          </p:cNvGrpSpPr>
          <p:nvPr userDrawn="1"/>
        </p:nvGrpSpPr>
        <p:grpSpPr bwMode="auto">
          <a:xfrm>
            <a:off x="0" y="0"/>
            <a:ext cx="9144000" cy="611188"/>
            <a:chOff x="0" y="0"/>
            <a:chExt cx="9144000" cy="611188"/>
          </a:xfrm>
        </p:grpSpPr>
        <p:sp>
          <p:nvSpPr>
            <p:cNvPr id="5" name="Rectangle 4">
              <a:extLst>
                <a:ext uri="{FF2B5EF4-FFF2-40B4-BE49-F238E27FC236}">
                  <a16:creationId xmlns:a16="http://schemas.microsoft.com/office/drawing/2014/main" id="{23709694-64FF-40D4-8BB8-203179EFB717}"/>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9" descr="NEMA">
              <a:extLst>
                <a:ext uri="{FF2B5EF4-FFF2-40B4-BE49-F238E27FC236}">
                  <a16:creationId xmlns:a16="http://schemas.microsoft.com/office/drawing/2014/main" id="{BDB2DA54-4797-4E5E-B7AC-5E8402F217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8C0CF210-E092-4B20-AE0C-6F0D93EFDDC1}"/>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8" name="Picture 10">
              <a:extLst>
                <a:ext uri="{FF2B5EF4-FFF2-40B4-BE49-F238E27FC236}">
                  <a16:creationId xmlns:a16="http://schemas.microsoft.com/office/drawing/2014/main" id="{DBA404F5-6A56-4EA9-8C8F-F3041D11B2A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70F1DE1-65F7-4AC6-9D25-156792891F8A}"/>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a:xfrm>
            <a:off x="381000" y="685800"/>
            <a:ext cx="8305800" cy="914400"/>
          </a:xfrm>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676400"/>
            <a:ext cx="8077200" cy="4648200"/>
          </a:xfrm>
        </p:spPr>
        <p:txBody>
          <a:bodyPr/>
          <a:lstStyle>
            <a:lvl1pPr marL="401638" indent="-401638">
              <a:spcBef>
                <a:spcPts val="1200"/>
              </a:spcBef>
              <a:spcAft>
                <a:spcPts val="800"/>
              </a:spcAft>
              <a:buFont typeface="Webdings" panose="05030102010509060703" pitchFamily="18" charset="2"/>
              <a:buChar char=""/>
              <a:defRPr/>
            </a:lvl1pPr>
            <a:lvl2pPr marL="682625" indent="-280988">
              <a:defRPr/>
            </a:lvl2pPr>
            <a:lvl3pPr marL="911225" indent="-228600">
              <a:defRPr>
                <a:solidFill>
                  <a:schemeClr val="tx1">
                    <a:lumMod val="65000"/>
                    <a:lumOff val="35000"/>
                  </a:schemeClr>
                </a:solidFill>
              </a:defRPr>
            </a:lvl3pPr>
            <a:lvl4pPr marL="1198563" indent="-228600">
              <a:tabLst/>
              <a:defRPr/>
            </a:lvl4pPr>
            <a:lvl5pPr marL="1316038" indent="-60325">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a:extLst>
              <a:ext uri="{FF2B5EF4-FFF2-40B4-BE49-F238E27FC236}">
                <a16:creationId xmlns:a16="http://schemas.microsoft.com/office/drawing/2014/main" id="{320AD2EB-CBEA-4450-8A50-3E3BD7A7AAEB}"/>
              </a:ext>
            </a:extLst>
          </p:cNvPr>
          <p:cNvSpPr>
            <a:spLocks noGrp="1"/>
          </p:cNvSpPr>
          <p:nvPr>
            <p:ph type="dt" sz="half" idx="10"/>
          </p:nvPr>
        </p:nvSpPr>
        <p:spPr/>
        <p:txBody>
          <a:bodyPr/>
          <a:lstStyle>
            <a:lvl1pPr>
              <a:defRPr/>
            </a:lvl1pPr>
          </a:lstStyle>
          <a:p>
            <a:pPr>
              <a:defRPr/>
            </a:pPr>
            <a:fld id="{F55E546A-3B43-4BA1-BA49-0F94389D6E91}" type="datetimeFigureOut">
              <a:rPr lang="en-US"/>
              <a:pPr>
                <a:defRPr/>
              </a:pPr>
              <a:t>1/11/2022</a:t>
            </a:fld>
            <a:endParaRPr lang="en-US" dirty="0"/>
          </a:p>
        </p:txBody>
      </p:sp>
      <p:sp>
        <p:nvSpPr>
          <p:cNvPr id="11" name="Footer Placeholder 4">
            <a:extLst>
              <a:ext uri="{FF2B5EF4-FFF2-40B4-BE49-F238E27FC236}">
                <a16:creationId xmlns:a16="http://schemas.microsoft.com/office/drawing/2014/main" id="{F250FED7-B982-42EB-B1EE-D3197188253F}"/>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D88B45CA-079D-4278-8315-953C62CE3240}"/>
              </a:ext>
            </a:extLst>
          </p:cNvPr>
          <p:cNvSpPr>
            <a:spLocks noGrp="1"/>
          </p:cNvSpPr>
          <p:nvPr>
            <p:ph type="sldNum" sz="quarter" idx="12"/>
          </p:nvPr>
        </p:nvSpPr>
        <p:spPr/>
        <p:txBody>
          <a:bodyPr/>
          <a:lstStyle>
            <a:lvl1pPr>
              <a:defRPr/>
            </a:lvl1pPr>
          </a:lstStyle>
          <a:p>
            <a:pPr>
              <a:defRPr/>
            </a:pPr>
            <a:fld id="{4CD8784B-7A3E-4001-85D0-2891A8F42098}" type="slidenum">
              <a:rPr lang="en-US"/>
              <a:pPr>
                <a:defRPr/>
              </a:pPr>
              <a:t>‹#›</a:t>
            </a:fld>
            <a:endParaRPr lang="en-US" dirty="0"/>
          </a:p>
        </p:txBody>
      </p:sp>
    </p:spTree>
    <p:extLst>
      <p:ext uri="{BB962C8B-B14F-4D97-AF65-F5344CB8AC3E}">
        <p14:creationId xmlns:p14="http://schemas.microsoft.com/office/powerpoint/2010/main" val="15107579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858C833E-3020-4A21-B1CA-EEF5A4E2FCCA}"/>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A53489B7-3686-4D09-B6A4-5B6FCCE025AE}"/>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9" descr="NEMA">
              <a:extLst>
                <a:ext uri="{FF2B5EF4-FFF2-40B4-BE49-F238E27FC236}">
                  <a16:creationId xmlns:a16="http://schemas.microsoft.com/office/drawing/2014/main" id="{A53D3485-63F9-4E35-B93F-680EEE7067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FDBD52A2-42D9-4C60-AC36-CF75BCEA4645}"/>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592AE3A5-8272-443D-A533-8C07EBB334B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C1CA2D9-723B-4E0A-8FE9-33EE9A178990}"/>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marL="342900" indent="-342900">
              <a:buFont typeface="Webdings" panose="05030102010509060703" pitchFamily="18"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marL="342900" indent="-342900">
              <a:buFont typeface="Webdings" panose="05030102010509060703" pitchFamily="18" charset="2"/>
              <a:buChar cha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4">
            <a:extLst>
              <a:ext uri="{FF2B5EF4-FFF2-40B4-BE49-F238E27FC236}">
                <a16:creationId xmlns:a16="http://schemas.microsoft.com/office/drawing/2014/main" id="{2986ACA8-A22B-409F-BBEE-6C83576AC589}"/>
              </a:ext>
            </a:extLst>
          </p:cNvPr>
          <p:cNvSpPr>
            <a:spLocks noGrp="1"/>
          </p:cNvSpPr>
          <p:nvPr>
            <p:ph type="dt" sz="half" idx="10"/>
          </p:nvPr>
        </p:nvSpPr>
        <p:spPr/>
        <p:txBody>
          <a:bodyPr/>
          <a:lstStyle>
            <a:lvl1pPr>
              <a:defRPr/>
            </a:lvl1pPr>
          </a:lstStyle>
          <a:p>
            <a:pPr>
              <a:defRPr/>
            </a:pPr>
            <a:fld id="{8EB3F0C6-9568-4C89-BE12-525654604A5D}" type="datetimeFigureOut">
              <a:rPr lang="en-US"/>
              <a:pPr>
                <a:defRPr/>
              </a:pPr>
              <a:t>1/11/2022</a:t>
            </a:fld>
            <a:endParaRPr lang="en-US" dirty="0"/>
          </a:p>
        </p:txBody>
      </p:sp>
      <p:sp>
        <p:nvSpPr>
          <p:cNvPr id="12" name="Footer Placeholder 5">
            <a:extLst>
              <a:ext uri="{FF2B5EF4-FFF2-40B4-BE49-F238E27FC236}">
                <a16:creationId xmlns:a16="http://schemas.microsoft.com/office/drawing/2014/main" id="{903EE56E-D53A-410A-8324-C671F726F500}"/>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50BF8197-E00A-420A-88CD-786CD5B4A31B}"/>
              </a:ext>
            </a:extLst>
          </p:cNvPr>
          <p:cNvSpPr>
            <a:spLocks noGrp="1"/>
          </p:cNvSpPr>
          <p:nvPr>
            <p:ph type="sldNum" sz="quarter" idx="12"/>
          </p:nvPr>
        </p:nvSpPr>
        <p:spPr/>
        <p:txBody>
          <a:bodyPr/>
          <a:lstStyle>
            <a:lvl1pPr>
              <a:defRPr/>
            </a:lvl1pPr>
          </a:lstStyle>
          <a:p>
            <a:pPr>
              <a:defRPr/>
            </a:pPr>
            <a:fld id="{15C02F40-105F-4FA4-B9D5-007DD19B2A30}" type="slidenum">
              <a:rPr lang="en-US"/>
              <a:pPr>
                <a:defRPr/>
              </a:pPr>
              <a:t>‹#›</a:t>
            </a:fld>
            <a:endParaRPr lang="en-US" dirty="0"/>
          </a:p>
        </p:txBody>
      </p:sp>
    </p:spTree>
    <p:extLst>
      <p:ext uri="{BB962C8B-B14F-4D97-AF65-F5344CB8AC3E}">
        <p14:creationId xmlns:p14="http://schemas.microsoft.com/office/powerpoint/2010/main" val="2706062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27DFA91-9DCC-4519-8834-ACABF141A091}"/>
              </a:ext>
            </a:extLst>
          </p:cNvPr>
          <p:cNvGrpSpPr>
            <a:grpSpLocks/>
          </p:cNvGrpSpPr>
          <p:nvPr userDrawn="1"/>
        </p:nvGrpSpPr>
        <p:grpSpPr bwMode="auto">
          <a:xfrm>
            <a:off x="0" y="0"/>
            <a:ext cx="9144000" cy="611188"/>
            <a:chOff x="0" y="0"/>
            <a:chExt cx="9144000" cy="611188"/>
          </a:xfrm>
        </p:grpSpPr>
        <p:sp>
          <p:nvSpPr>
            <p:cNvPr id="8" name="Rectangle 7">
              <a:extLst>
                <a:ext uri="{FF2B5EF4-FFF2-40B4-BE49-F238E27FC236}">
                  <a16:creationId xmlns:a16="http://schemas.microsoft.com/office/drawing/2014/main" id="{B72351D7-D9B5-4CBF-BDB5-F4ED5C08C11E}"/>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9" descr="NEMA">
              <a:extLst>
                <a:ext uri="{FF2B5EF4-FFF2-40B4-BE49-F238E27FC236}">
                  <a16:creationId xmlns:a16="http://schemas.microsoft.com/office/drawing/2014/main" id="{2E08CB2F-C02D-4424-8BDD-114E6F96D3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6">
              <a:extLst>
                <a:ext uri="{FF2B5EF4-FFF2-40B4-BE49-F238E27FC236}">
                  <a16:creationId xmlns:a16="http://schemas.microsoft.com/office/drawing/2014/main" id="{12533DBF-0897-46E9-AC9C-C8A4B44CB5FF}"/>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11" name="Picture 10">
              <a:extLst>
                <a:ext uri="{FF2B5EF4-FFF2-40B4-BE49-F238E27FC236}">
                  <a16:creationId xmlns:a16="http://schemas.microsoft.com/office/drawing/2014/main" id="{2622F476-B83A-47D9-B643-3FFE9C1610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2492665C-C776-495F-95E3-2C9D391BEDEF}"/>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1"/>
            <a:ext cx="4040188"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676401"/>
            <a:ext cx="4041775"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6">
            <a:extLst>
              <a:ext uri="{FF2B5EF4-FFF2-40B4-BE49-F238E27FC236}">
                <a16:creationId xmlns:a16="http://schemas.microsoft.com/office/drawing/2014/main" id="{2CBF0C2F-069F-4350-851A-F406428CA7FA}"/>
              </a:ext>
            </a:extLst>
          </p:cNvPr>
          <p:cNvSpPr>
            <a:spLocks noGrp="1"/>
          </p:cNvSpPr>
          <p:nvPr>
            <p:ph type="dt" sz="half" idx="10"/>
          </p:nvPr>
        </p:nvSpPr>
        <p:spPr/>
        <p:txBody>
          <a:bodyPr/>
          <a:lstStyle>
            <a:lvl1pPr>
              <a:defRPr/>
            </a:lvl1pPr>
          </a:lstStyle>
          <a:p>
            <a:pPr>
              <a:defRPr/>
            </a:pPr>
            <a:fld id="{D0548517-B7DA-486C-8E85-882F3C36B16F}" type="datetimeFigureOut">
              <a:rPr lang="en-US"/>
              <a:pPr>
                <a:defRPr/>
              </a:pPr>
              <a:t>1/11/2022</a:t>
            </a:fld>
            <a:endParaRPr lang="en-US" dirty="0"/>
          </a:p>
        </p:txBody>
      </p:sp>
      <p:sp>
        <p:nvSpPr>
          <p:cNvPr id="14" name="Footer Placeholder 7">
            <a:extLst>
              <a:ext uri="{FF2B5EF4-FFF2-40B4-BE49-F238E27FC236}">
                <a16:creationId xmlns:a16="http://schemas.microsoft.com/office/drawing/2014/main" id="{5CAD2D82-C4EA-4597-8C14-3441E8CF1F16}"/>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8">
            <a:extLst>
              <a:ext uri="{FF2B5EF4-FFF2-40B4-BE49-F238E27FC236}">
                <a16:creationId xmlns:a16="http://schemas.microsoft.com/office/drawing/2014/main" id="{AD65897D-3372-4C33-BCC6-B62B0CC862B6}"/>
              </a:ext>
            </a:extLst>
          </p:cNvPr>
          <p:cNvSpPr>
            <a:spLocks noGrp="1"/>
          </p:cNvSpPr>
          <p:nvPr>
            <p:ph type="sldNum" sz="quarter" idx="12"/>
          </p:nvPr>
        </p:nvSpPr>
        <p:spPr/>
        <p:txBody>
          <a:bodyPr/>
          <a:lstStyle>
            <a:lvl1pPr>
              <a:defRPr/>
            </a:lvl1pPr>
          </a:lstStyle>
          <a:p>
            <a:pPr>
              <a:defRPr/>
            </a:pPr>
            <a:fld id="{73DFFC69-AFFD-4F21-9B6F-24E73465485A}" type="slidenum">
              <a:rPr lang="en-US"/>
              <a:pPr>
                <a:defRPr/>
              </a:pPr>
              <a:t>‹#›</a:t>
            </a:fld>
            <a:endParaRPr lang="en-US" dirty="0"/>
          </a:p>
        </p:txBody>
      </p:sp>
    </p:spTree>
    <p:extLst>
      <p:ext uri="{BB962C8B-B14F-4D97-AF65-F5344CB8AC3E}">
        <p14:creationId xmlns:p14="http://schemas.microsoft.com/office/powerpoint/2010/main" val="115551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026483B-198C-4F6F-A04E-77F6742EBECB}"/>
              </a:ext>
            </a:extLst>
          </p:cNvPr>
          <p:cNvGrpSpPr>
            <a:grpSpLocks/>
          </p:cNvGrpSpPr>
          <p:nvPr userDrawn="1"/>
        </p:nvGrpSpPr>
        <p:grpSpPr bwMode="auto">
          <a:xfrm>
            <a:off x="0" y="0"/>
            <a:ext cx="9144000" cy="611188"/>
            <a:chOff x="0" y="0"/>
            <a:chExt cx="9144000" cy="611188"/>
          </a:xfrm>
        </p:grpSpPr>
        <p:sp>
          <p:nvSpPr>
            <p:cNvPr id="8" name="Rectangle 7">
              <a:extLst>
                <a:ext uri="{FF2B5EF4-FFF2-40B4-BE49-F238E27FC236}">
                  <a16:creationId xmlns:a16="http://schemas.microsoft.com/office/drawing/2014/main" id="{303BA9EF-962A-4E59-AC10-419378754E55}"/>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9" name="Picture 9" descr="NEMA">
              <a:extLst>
                <a:ext uri="{FF2B5EF4-FFF2-40B4-BE49-F238E27FC236}">
                  <a16:creationId xmlns:a16="http://schemas.microsoft.com/office/drawing/2014/main" id="{68314BDD-5D59-4C7D-BB3F-A590EB96E3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6">
              <a:extLst>
                <a:ext uri="{FF2B5EF4-FFF2-40B4-BE49-F238E27FC236}">
                  <a16:creationId xmlns:a16="http://schemas.microsoft.com/office/drawing/2014/main" id="{F1DE323B-596F-4310-A545-C23E691941B8}"/>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11" name="Picture 10">
              <a:extLst>
                <a:ext uri="{FF2B5EF4-FFF2-40B4-BE49-F238E27FC236}">
                  <a16:creationId xmlns:a16="http://schemas.microsoft.com/office/drawing/2014/main" id="{344B6FFB-CB76-4DA8-978C-FFA2FDBE3E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62797906-9C96-415E-847B-3AD4DB900260}"/>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399"/>
            <a:ext cx="4040188"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6399"/>
            <a:ext cx="4041775" cy="498475"/>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6">
            <a:extLst>
              <a:ext uri="{FF2B5EF4-FFF2-40B4-BE49-F238E27FC236}">
                <a16:creationId xmlns:a16="http://schemas.microsoft.com/office/drawing/2014/main" id="{8B3463D9-6047-4F4E-BB22-C32D3BD796AA}"/>
              </a:ext>
            </a:extLst>
          </p:cNvPr>
          <p:cNvSpPr>
            <a:spLocks noGrp="1"/>
          </p:cNvSpPr>
          <p:nvPr>
            <p:ph type="dt" sz="half" idx="10"/>
          </p:nvPr>
        </p:nvSpPr>
        <p:spPr/>
        <p:txBody>
          <a:bodyPr/>
          <a:lstStyle>
            <a:lvl1pPr>
              <a:defRPr/>
            </a:lvl1pPr>
          </a:lstStyle>
          <a:p>
            <a:pPr>
              <a:defRPr/>
            </a:pPr>
            <a:fld id="{CFCF511A-EFA4-4680-9E9A-BB80DD21BEA3}" type="datetimeFigureOut">
              <a:rPr lang="en-US"/>
              <a:pPr>
                <a:defRPr/>
              </a:pPr>
              <a:t>1/11/2022</a:t>
            </a:fld>
            <a:endParaRPr lang="en-US" dirty="0"/>
          </a:p>
        </p:txBody>
      </p:sp>
      <p:sp>
        <p:nvSpPr>
          <p:cNvPr id="14" name="Footer Placeholder 7">
            <a:extLst>
              <a:ext uri="{FF2B5EF4-FFF2-40B4-BE49-F238E27FC236}">
                <a16:creationId xmlns:a16="http://schemas.microsoft.com/office/drawing/2014/main" id="{15F2D4EB-2686-4C06-AAC4-D3C528AC34CE}"/>
              </a:ext>
            </a:extLst>
          </p:cNvPr>
          <p:cNvSpPr>
            <a:spLocks noGrp="1"/>
          </p:cNvSpPr>
          <p:nvPr>
            <p:ph type="ftr" sz="quarter" idx="11"/>
          </p:nvPr>
        </p:nvSpPr>
        <p:spPr/>
        <p:txBody>
          <a:bodyPr/>
          <a:lstStyle>
            <a:lvl1pPr>
              <a:defRPr/>
            </a:lvl1pPr>
          </a:lstStyle>
          <a:p>
            <a:pPr>
              <a:defRPr/>
            </a:pPr>
            <a:endParaRPr lang="en-US"/>
          </a:p>
        </p:txBody>
      </p:sp>
      <p:sp>
        <p:nvSpPr>
          <p:cNvPr id="15" name="Slide Number Placeholder 8">
            <a:extLst>
              <a:ext uri="{FF2B5EF4-FFF2-40B4-BE49-F238E27FC236}">
                <a16:creationId xmlns:a16="http://schemas.microsoft.com/office/drawing/2014/main" id="{DDAA5EBE-E001-44F9-B29C-F22C9B225486}"/>
              </a:ext>
            </a:extLst>
          </p:cNvPr>
          <p:cNvSpPr>
            <a:spLocks noGrp="1"/>
          </p:cNvSpPr>
          <p:nvPr>
            <p:ph type="sldNum" sz="quarter" idx="12"/>
          </p:nvPr>
        </p:nvSpPr>
        <p:spPr/>
        <p:txBody>
          <a:bodyPr/>
          <a:lstStyle>
            <a:lvl1pPr>
              <a:defRPr/>
            </a:lvl1pPr>
          </a:lstStyle>
          <a:p>
            <a:pPr>
              <a:defRPr/>
            </a:pPr>
            <a:fld id="{0A0BAFEA-20A4-45E1-8279-100F63754414}" type="slidenum">
              <a:rPr lang="en-US" altLang="en-US"/>
              <a:pPr>
                <a:defRPr/>
              </a:pPr>
              <a:t>‹#›</a:t>
            </a:fld>
            <a:endParaRPr lang="en-US" altLang="en-US" dirty="0"/>
          </a:p>
        </p:txBody>
      </p:sp>
    </p:spTree>
    <p:extLst>
      <p:ext uri="{BB962C8B-B14F-4D97-AF65-F5344CB8AC3E}">
        <p14:creationId xmlns:p14="http://schemas.microsoft.com/office/powerpoint/2010/main" val="1343478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F8A6B629-66E6-4684-ACA6-9FE577BE886B}"/>
              </a:ext>
            </a:extLst>
          </p:cNvPr>
          <p:cNvGrpSpPr>
            <a:grpSpLocks/>
          </p:cNvGrpSpPr>
          <p:nvPr userDrawn="1"/>
        </p:nvGrpSpPr>
        <p:grpSpPr bwMode="auto">
          <a:xfrm>
            <a:off x="0" y="0"/>
            <a:ext cx="9144000" cy="611188"/>
            <a:chOff x="0" y="0"/>
            <a:chExt cx="9144000" cy="611188"/>
          </a:xfrm>
        </p:grpSpPr>
        <p:sp>
          <p:nvSpPr>
            <p:cNvPr id="4" name="Rectangle 3">
              <a:extLst>
                <a:ext uri="{FF2B5EF4-FFF2-40B4-BE49-F238E27FC236}">
                  <a16:creationId xmlns:a16="http://schemas.microsoft.com/office/drawing/2014/main" id="{1EDF1D92-B606-4F44-BA9E-E593C1CA132E}"/>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9" descr="NEMA">
              <a:extLst>
                <a:ext uri="{FF2B5EF4-FFF2-40B4-BE49-F238E27FC236}">
                  <a16:creationId xmlns:a16="http://schemas.microsoft.com/office/drawing/2014/main" id="{CD48C7DE-040B-4FF1-A74B-2C894764BE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a:extLst>
                <a:ext uri="{FF2B5EF4-FFF2-40B4-BE49-F238E27FC236}">
                  <a16:creationId xmlns:a16="http://schemas.microsoft.com/office/drawing/2014/main" id="{88933C6A-D75A-4C48-B770-62699E4B3E53}"/>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7" name="Picture 10">
              <a:extLst>
                <a:ext uri="{FF2B5EF4-FFF2-40B4-BE49-F238E27FC236}">
                  <a16:creationId xmlns:a16="http://schemas.microsoft.com/office/drawing/2014/main" id="{C75908EE-1974-4174-9425-2A0C286536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FEE26B5-DB92-424C-B226-779946E50A60}"/>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p:txBody>
          <a:bodyPr/>
          <a:lstStyle/>
          <a:p>
            <a:r>
              <a:rPr lang="en-US"/>
              <a:t>Click to edit Master title style</a:t>
            </a:r>
          </a:p>
        </p:txBody>
      </p:sp>
      <p:sp>
        <p:nvSpPr>
          <p:cNvPr id="9" name="Date Placeholder 2">
            <a:extLst>
              <a:ext uri="{FF2B5EF4-FFF2-40B4-BE49-F238E27FC236}">
                <a16:creationId xmlns:a16="http://schemas.microsoft.com/office/drawing/2014/main" id="{1A2E8BB1-241F-465B-AA1C-55E339157AB0}"/>
              </a:ext>
            </a:extLst>
          </p:cNvPr>
          <p:cNvSpPr>
            <a:spLocks noGrp="1"/>
          </p:cNvSpPr>
          <p:nvPr>
            <p:ph type="dt" sz="half" idx="10"/>
          </p:nvPr>
        </p:nvSpPr>
        <p:spPr/>
        <p:txBody>
          <a:bodyPr/>
          <a:lstStyle>
            <a:lvl1pPr>
              <a:defRPr/>
            </a:lvl1pPr>
          </a:lstStyle>
          <a:p>
            <a:pPr>
              <a:defRPr/>
            </a:pPr>
            <a:fld id="{7417980F-E0BC-4955-AA35-9319DB3586AC}" type="datetimeFigureOut">
              <a:rPr lang="en-US"/>
              <a:pPr>
                <a:defRPr/>
              </a:pPr>
              <a:t>1/11/2022</a:t>
            </a:fld>
            <a:endParaRPr lang="en-US" dirty="0"/>
          </a:p>
        </p:txBody>
      </p:sp>
      <p:sp>
        <p:nvSpPr>
          <p:cNvPr id="10" name="Footer Placeholder 3">
            <a:extLst>
              <a:ext uri="{FF2B5EF4-FFF2-40B4-BE49-F238E27FC236}">
                <a16:creationId xmlns:a16="http://schemas.microsoft.com/office/drawing/2014/main" id="{867179AB-E652-4FC3-B8AF-368FCA2B784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57AFDA5A-E455-4398-95FA-D637F9600FD1}"/>
              </a:ext>
            </a:extLst>
          </p:cNvPr>
          <p:cNvSpPr>
            <a:spLocks noGrp="1"/>
          </p:cNvSpPr>
          <p:nvPr>
            <p:ph type="sldNum" sz="quarter" idx="12"/>
          </p:nvPr>
        </p:nvSpPr>
        <p:spPr/>
        <p:txBody>
          <a:bodyPr/>
          <a:lstStyle>
            <a:lvl1pPr>
              <a:defRPr/>
            </a:lvl1pPr>
          </a:lstStyle>
          <a:p>
            <a:pPr>
              <a:defRPr/>
            </a:pPr>
            <a:fld id="{C3CBE1B0-8A55-4008-85A3-76B898DC6C3C}" type="slidenum">
              <a:rPr lang="en-US"/>
              <a:pPr>
                <a:defRPr/>
              </a:pPr>
              <a:t>‹#›</a:t>
            </a:fld>
            <a:endParaRPr lang="en-US" dirty="0"/>
          </a:p>
        </p:txBody>
      </p:sp>
    </p:spTree>
    <p:extLst>
      <p:ext uri="{BB962C8B-B14F-4D97-AF65-F5344CB8AC3E}">
        <p14:creationId xmlns:p14="http://schemas.microsoft.com/office/powerpoint/2010/main" val="1287202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DF0D4D3C-CC3D-417F-B112-50CA62F2DCDD}"/>
              </a:ext>
            </a:extLst>
          </p:cNvPr>
          <p:cNvGrpSpPr>
            <a:grpSpLocks/>
          </p:cNvGrpSpPr>
          <p:nvPr userDrawn="1"/>
        </p:nvGrpSpPr>
        <p:grpSpPr bwMode="auto">
          <a:xfrm>
            <a:off x="0" y="0"/>
            <a:ext cx="9144000" cy="611188"/>
            <a:chOff x="0" y="0"/>
            <a:chExt cx="9144000" cy="611188"/>
          </a:xfrm>
        </p:grpSpPr>
        <p:sp>
          <p:nvSpPr>
            <p:cNvPr id="3" name="Rectangle 2">
              <a:extLst>
                <a:ext uri="{FF2B5EF4-FFF2-40B4-BE49-F238E27FC236}">
                  <a16:creationId xmlns:a16="http://schemas.microsoft.com/office/drawing/2014/main" id="{C76980B8-4B72-4F27-965E-4320A28D1E02}"/>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4" name="Picture 9" descr="NEMA">
              <a:extLst>
                <a:ext uri="{FF2B5EF4-FFF2-40B4-BE49-F238E27FC236}">
                  <a16:creationId xmlns:a16="http://schemas.microsoft.com/office/drawing/2014/main" id="{6D62D2A9-411D-47BF-A4AC-90374800B9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a:extLst>
                <a:ext uri="{FF2B5EF4-FFF2-40B4-BE49-F238E27FC236}">
                  <a16:creationId xmlns:a16="http://schemas.microsoft.com/office/drawing/2014/main" id="{18CCF596-E3E2-4EC7-A804-C60EEA41F9B9}"/>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6" name="Picture 10">
              <a:extLst>
                <a:ext uri="{FF2B5EF4-FFF2-40B4-BE49-F238E27FC236}">
                  <a16:creationId xmlns:a16="http://schemas.microsoft.com/office/drawing/2014/main" id="{3DCB53AC-D201-40FF-8533-CB7C10C221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F77867-9043-43B1-A0C0-2C71B727D8EF}"/>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8" name="Date Placeholder 1">
            <a:extLst>
              <a:ext uri="{FF2B5EF4-FFF2-40B4-BE49-F238E27FC236}">
                <a16:creationId xmlns:a16="http://schemas.microsoft.com/office/drawing/2014/main" id="{CE7150CF-F1D6-4E77-B656-1C0F12797F4B}"/>
              </a:ext>
            </a:extLst>
          </p:cNvPr>
          <p:cNvSpPr>
            <a:spLocks noGrp="1"/>
          </p:cNvSpPr>
          <p:nvPr>
            <p:ph type="dt" sz="half" idx="10"/>
          </p:nvPr>
        </p:nvSpPr>
        <p:spPr/>
        <p:txBody>
          <a:bodyPr/>
          <a:lstStyle>
            <a:lvl1pPr>
              <a:defRPr/>
            </a:lvl1pPr>
          </a:lstStyle>
          <a:p>
            <a:pPr>
              <a:defRPr/>
            </a:pPr>
            <a:fld id="{15B446A4-B40D-459B-A703-3C8318AC1E15}" type="datetimeFigureOut">
              <a:rPr lang="en-US"/>
              <a:pPr>
                <a:defRPr/>
              </a:pPr>
              <a:t>1/11/2022</a:t>
            </a:fld>
            <a:endParaRPr lang="en-US" dirty="0"/>
          </a:p>
        </p:txBody>
      </p:sp>
      <p:sp>
        <p:nvSpPr>
          <p:cNvPr id="9" name="Footer Placeholder 2">
            <a:extLst>
              <a:ext uri="{FF2B5EF4-FFF2-40B4-BE49-F238E27FC236}">
                <a16:creationId xmlns:a16="http://schemas.microsoft.com/office/drawing/2014/main" id="{BDCA3927-1446-4CCC-9A85-96698EEB9B5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4C149DD8-A008-4194-B000-B81429CABA01}"/>
              </a:ext>
            </a:extLst>
          </p:cNvPr>
          <p:cNvSpPr>
            <a:spLocks noGrp="1"/>
          </p:cNvSpPr>
          <p:nvPr>
            <p:ph type="sldNum" sz="quarter" idx="12"/>
          </p:nvPr>
        </p:nvSpPr>
        <p:spPr/>
        <p:txBody>
          <a:bodyPr/>
          <a:lstStyle>
            <a:lvl1pPr>
              <a:defRPr/>
            </a:lvl1pPr>
          </a:lstStyle>
          <a:p>
            <a:pPr>
              <a:defRPr/>
            </a:pPr>
            <a:fld id="{9C2D8A45-FCFF-46CB-900D-6EDA1E2A3253}" type="slidenum">
              <a:rPr lang="en-US"/>
              <a:pPr>
                <a:defRPr/>
              </a:pPr>
              <a:t>‹#›</a:t>
            </a:fld>
            <a:endParaRPr lang="en-US" dirty="0"/>
          </a:p>
        </p:txBody>
      </p:sp>
    </p:spTree>
    <p:extLst>
      <p:ext uri="{BB962C8B-B14F-4D97-AF65-F5344CB8AC3E}">
        <p14:creationId xmlns:p14="http://schemas.microsoft.com/office/powerpoint/2010/main" val="3874700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BD79953F-18D3-4F2D-BC67-16B063877B44}"/>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D7D49DEC-0358-4887-935F-61C0F81E5C8C}"/>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9" descr="NEMA">
              <a:extLst>
                <a:ext uri="{FF2B5EF4-FFF2-40B4-BE49-F238E27FC236}">
                  <a16:creationId xmlns:a16="http://schemas.microsoft.com/office/drawing/2014/main" id="{5E8F1E89-6767-447D-97F6-00D9CB2B5D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BAA4C2F9-3CF3-4E7E-96B8-56FB2B0339CD}"/>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47E82EA2-FB71-4B8D-99AE-8156E4EDEE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D04B6E9-144A-4AF5-8DBB-7F60CB933ECC}"/>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a:xfrm>
            <a:off x="457205" y="838201"/>
            <a:ext cx="3008313" cy="1162051"/>
          </a:xfrm>
        </p:spPr>
        <p:txBody>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5" y="2057401"/>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A1B82D80-52CB-4D58-A074-877A0F2C3F27}"/>
              </a:ext>
            </a:extLst>
          </p:cNvPr>
          <p:cNvSpPr>
            <a:spLocks noGrp="1"/>
          </p:cNvSpPr>
          <p:nvPr>
            <p:ph type="dt" sz="half" idx="10"/>
          </p:nvPr>
        </p:nvSpPr>
        <p:spPr/>
        <p:txBody>
          <a:bodyPr/>
          <a:lstStyle>
            <a:lvl1pPr>
              <a:defRPr/>
            </a:lvl1pPr>
          </a:lstStyle>
          <a:p>
            <a:pPr>
              <a:defRPr/>
            </a:pPr>
            <a:fld id="{F51369C3-6785-4EBA-A56F-D34A6A7A9068}"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50D6F34E-7429-450B-8E80-8891341B28E3}"/>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679E2FB-6D5C-4878-83FC-78B52AE9D9EC}"/>
              </a:ext>
            </a:extLst>
          </p:cNvPr>
          <p:cNvSpPr>
            <a:spLocks noGrp="1"/>
          </p:cNvSpPr>
          <p:nvPr>
            <p:ph type="sldNum" sz="quarter" idx="12"/>
          </p:nvPr>
        </p:nvSpPr>
        <p:spPr/>
        <p:txBody>
          <a:bodyPr/>
          <a:lstStyle>
            <a:lvl1pPr>
              <a:defRPr/>
            </a:lvl1pPr>
          </a:lstStyle>
          <a:p>
            <a:pPr>
              <a:defRPr/>
            </a:pPr>
            <a:fld id="{2FD164B6-5579-4257-95F8-11DEB59022FF}" type="slidenum">
              <a:rPr lang="en-US"/>
              <a:pPr>
                <a:defRPr/>
              </a:pPr>
              <a:t>‹#›</a:t>
            </a:fld>
            <a:endParaRPr lang="en-US" dirty="0"/>
          </a:p>
        </p:txBody>
      </p:sp>
    </p:spTree>
    <p:extLst>
      <p:ext uri="{BB962C8B-B14F-4D97-AF65-F5344CB8AC3E}">
        <p14:creationId xmlns:p14="http://schemas.microsoft.com/office/powerpoint/2010/main" val="3683534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18CE54FA-9D8A-44D5-8ABF-632A4D9CC8B7}"/>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0C6AD0E9-2D4C-4F9D-9661-B6C66C994B35}"/>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9" descr="NEMA">
              <a:extLst>
                <a:ext uri="{FF2B5EF4-FFF2-40B4-BE49-F238E27FC236}">
                  <a16:creationId xmlns:a16="http://schemas.microsoft.com/office/drawing/2014/main" id="{79B17A6E-429B-4A06-A3FA-C01F44EEB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767F299B-FFE4-4BCC-8603-AF1CA9079D7A}"/>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prstClr val="white"/>
                  </a:solidFill>
                  <a:latin typeface="Calibri" pitchFamily="34" charset="0"/>
                </a:rPr>
                <a:t>The Association of Electrical and</a:t>
              </a:r>
              <a:br>
                <a:rPr lang="en-US" altLang="en-US" sz="1000" b="1" baseline="0" dirty="0">
                  <a:solidFill>
                    <a:prstClr val="white"/>
                  </a:solidFill>
                  <a:latin typeface="Calibri" pitchFamily="34" charset="0"/>
                </a:rPr>
              </a:br>
              <a:r>
                <a:rPr lang="en-US" altLang="en-US" sz="1000" b="1" baseline="0" dirty="0">
                  <a:solidFill>
                    <a:prstClr val="white"/>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4D8B3A66-42AE-4776-B32D-1A1BF06C5F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9F06664-098E-4486-9F0D-61821F5A78C5}"/>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a:xfrm>
            <a:off x="1792288" y="4800601"/>
            <a:ext cx="54864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62007"/>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6FC7D32D-59DE-4D58-B71B-C9BBA0CEC6C7}"/>
              </a:ext>
            </a:extLst>
          </p:cNvPr>
          <p:cNvSpPr>
            <a:spLocks noGrp="1"/>
          </p:cNvSpPr>
          <p:nvPr>
            <p:ph type="dt" sz="half" idx="10"/>
          </p:nvPr>
        </p:nvSpPr>
        <p:spPr/>
        <p:txBody>
          <a:bodyPr/>
          <a:lstStyle>
            <a:lvl1pPr>
              <a:defRPr/>
            </a:lvl1pPr>
          </a:lstStyle>
          <a:p>
            <a:pPr>
              <a:defRPr/>
            </a:pPr>
            <a:fld id="{8070DCA7-15DB-4C6A-BD8A-32075A91B639}"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D4CD2832-D757-407E-94EF-52C45CD46DDE}"/>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14B9536F-5246-4CA5-B5F1-884C5723AB7F}"/>
              </a:ext>
            </a:extLst>
          </p:cNvPr>
          <p:cNvSpPr>
            <a:spLocks noGrp="1"/>
          </p:cNvSpPr>
          <p:nvPr>
            <p:ph type="sldNum" sz="quarter" idx="12"/>
          </p:nvPr>
        </p:nvSpPr>
        <p:spPr/>
        <p:txBody>
          <a:bodyPr/>
          <a:lstStyle>
            <a:lvl1pPr>
              <a:defRPr/>
            </a:lvl1pPr>
          </a:lstStyle>
          <a:p>
            <a:pPr>
              <a:defRPr/>
            </a:pPr>
            <a:fld id="{FEEABB46-0621-45E4-A462-E11C138E646F}" type="slidenum">
              <a:rPr lang="en-US"/>
              <a:pPr>
                <a:defRPr/>
              </a:pPr>
              <a:t>‹#›</a:t>
            </a:fld>
            <a:endParaRPr lang="en-US" dirty="0"/>
          </a:p>
        </p:txBody>
      </p:sp>
    </p:spTree>
    <p:extLst>
      <p:ext uri="{BB962C8B-B14F-4D97-AF65-F5344CB8AC3E}">
        <p14:creationId xmlns:p14="http://schemas.microsoft.com/office/powerpoint/2010/main" val="178485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10DC9-3957-4E42-810D-1537C76260EB}"/>
              </a:ext>
            </a:extLst>
          </p:cNvPr>
          <p:cNvSpPr>
            <a:spLocks noGrp="1"/>
          </p:cNvSpPr>
          <p:nvPr>
            <p:ph type="dt" sz="half" idx="10"/>
          </p:nvPr>
        </p:nvSpPr>
        <p:spPr/>
        <p:txBody>
          <a:bodyPr/>
          <a:lstStyle>
            <a:lvl1pPr>
              <a:defRPr/>
            </a:lvl1pPr>
          </a:lstStyle>
          <a:p>
            <a:pPr>
              <a:defRPr/>
            </a:pPr>
            <a:fld id="{F983AC0D-3044-4129-98C2-70662C1362D4}"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B8071838-B6F8-4099-9F0A-625F358F80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55F762-76F0-48D5-BC9F-29503CC0C534}"/>
              </a:ext>
            </a:extLst>
          </p:cNvPr>
          <p:cNvSpPr>
            <a:spLocks noGrp="1"/>
          </p:cNvSpPr>
          <p:nvPr>
            <p:ph type="sldNum" sz="quarter" idx="12"/>
          </p:nvPr>
        </p:nvSpPr>
        <p:spPr/>
        <p:txBody>
          <a:bodyPr/>
          <a:lstStyle>
            <a:lvl1pPr>
              <a:defRPr/>
            </a:lvl1pPr>
          </a:lstStyle>
          <a:p>
            <a:pPr>
              <a:defRPr/>
            </a:pPr>
            <a:fld id="{069EAF30-90AD-4774-812E-AB53A99E1B2E}" type="slidenum">
              <a:rPr lang="en-US"/>
              <a:pPr>
                <a:defRPr/>
              </a:pPr>
              <a:t>‹#›</a:t>
            </a:fld>
            <a:endParaRPr lang="en-US" dirty="0"/>
          </a:p>
        </p:txBody>
      </p:sp>
    </p:spTree>
    <p:extLst>
      <p:ext uri="{BB962C8B-B14F-4D97-AF65-F5344CB8AC3E}">
        <p14:creationId xmlns:p14="http://schemas.microsoft.com/office/powerpoint/2010/main" val="142750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A3BF7-0FEF-40CA-B112-ECE58308EC49}"/>
              </a:ext>
            </a:extLst>
          </p:cNvPr>
          <p:cNvSpPr>
            <a:spLocks noGrp="1"/>
          </p:cNvSpPr>
          <p:nvPr>
            <p:ph type="dt" sz="half" idx="10"/>
          </p:nvPr>
        </p:nvSpPr>
        <p:spPr/>
        <p:txBody>
          <a:bodyPr/>
          <a:lstStyle>
            <a:lvl1pPr>
              <a:defRPr/>
            </a:lvl1pPr>
          </a:lstStyle>
          <a:p>
            <a:pPr>
              <a:defRPr/>
            </a:pPr>
            <a:fld id="{6DD2F1DE-A7C1-4A18-8561-68F9371E1E83}"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DABCB127-70E2-4752-8AA5-52D81C18B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AD5EC4-66F8-4163-BD28-6539BE1AC00C}"/>
              </a:ext>
            </a:extLst>
          </p:cNvPr>
          <p:cNvSpPr>
            <a:spLocks noGrp="1"/>
          </p:cNvSpPr>
          <p:nvPr>
            <p:ph type="sldNum" sz="quarter" idx="12"/>
          </p:nvPr>
        </p:nvSpPr>
        <p:spPr/>
        <p:txBody>
          <a:bodyPr/>
          <a:lstStyle>
            <a:lvl1pPr>
              <a:defRPr/>
            </a:lvl1pPr>
          </a:lstStyle>
          <a:p>
            <a:pPr>
              <a:defRPr/>
            </a:pPr>
            <a:fld id="{4827FFD8-FF92-4FC7-992E-CF869F817964}" type="slidenum">
              <a:rPr lang="en-US"/>
              <a:pPr>
                <a:defRPr/>
              </a:pPr>
              <a:t>‹#›</a:t>
            </a:fld>
            <a:endParaRPr lang="en-US" dirty="0"/>
          </a:p>
        </p:txBody>
      </p:sp>
    </p:spTree>
    <p:extLst>
      <p:ext uri="{BB962C8B-B14F-4D97-AF65-F5344CB8AC3E}">
        <p14:creationId xmlns:p14="http://schemas.microsoft.com/office/powerpoint/2010/main" val="2463491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8080"/>
        </a:solidFill>
        <a:effectLst/>
      </p:bgPr>
    </p:bg>
    <p:spTree>
      <p:nvGrpSpPr>
        <p:cNvPr id="1" name=""/>
        <p:cNvGrpSpPr/>
        <p:nvPr/>
      </p:nvGrpSpPr>
      <p:grpSpPr>
        <a:xfrm>
          <a:off x="0" y="0"/>
          <a:ext cx="0" cy="0"/>
          <a:chOff x="0" y="0"/>
          <a:chExt cx="0" cy="0"/>
        </a:xfrm>
      </p:grpSpPr>
      <p:pic>
        <p:nvPicPr>
          <p:cNvPr id="3" name="Picture 13" descr="masthead">
            <a:extLst>
              <a:ext uri="{FF2B5EF4-FFF2-40B4-BE49-F238E27FC236}">
                <a16:creationId xmlns:a16="http://schemas.microsoft.com/office/drawing/2014/main" id="{DF9038BF-2A37-4F7A-A004-386CDD3A01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9">
            <a:extLst>
              <a:ext uri="{FF2B5EF4-FFF2-40B4-BE49-F238E27FC236}">
                <a16:creationId xmlns:a16="http://schemas.microsoft.com/office/drawing/2014/main" id="{908D240B-E1CA-4B1E-8B9F-149E06ECFDB7}"/>
              </a:ext>
            </a:extLst>
          </p:cNvPr>
          <p:cNvGrpSpPr>
            <a:grpSpLocks/>
          </p:cNvGrpSpPr>
          <p:nvPr userDrawn="1"/>
        </p:nvGrpSpPr>
        <p:grpSpPr bwMode="auto">
          <a:xfrm>
            <a:off x="0" y="4133850"/>
            <a:ext cx="9144000" cy="1123950"/>
            <a:chOff x="0" y="4133850"/>
            <a:chExt cx="9144000" cy="1123950"/>
          </a:xfrm>
        </p:grpSpPr>
        <p:sp>
          <p:nvSpPr>
            <p:cNvPr id="5" name="Rectangle 4">
              <a:extLst>
                <a:ext uri="{FF2B5EF4-FFF2-40B4-BE49-F238E27FC236}">
                  <a16:creationId xmlns:a16="http://schemas.microsoft.com/office/drawing/2014/main" id="{BA5CA965-61EC-4021-9C1C-EFF1496D36B6}"/>
                </a:ext>
              </a:extLst>
            </p:cNvPr>
            <p:cNvSpPr/>
            <p:nvPr userDrawn="1"/>
          </p:nvSpPr>
          <p:spPr>
            <a:xfrm>
              <a:off x="0" y="426720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0" dirty="0">
                <a:solidFill>
                  <a:prstClr val="white"/>
                </a:solidFill>
              </a:endParaRPr>
            </a:p>
          </p:txBody>
        </p:sp>
        <p:sp>
          <p:nvSpPr>
            <p:cNvPr id="6" name="Rectangle 5">
              <a:extLst>
                <a:ext uri="{FF2B5EF4-FFF2-40B4-BE49-F238E27FC236}">
                  <a16:creationId xmlns:a16="http://schemas.microsoft.com/office/drawing/2014/main" id="{EE5C5918-85F8-4CE3-990B-9B5434112BAC}"/>
                </a:ext>
              </a:extLst>
            </p:cNvPr>
            <p:cNvSpPr/>
            <p:nvPr userDrawn="1"/>
          </p:nvSpPr>
          <p:spPr>
            <a:xfrm>
              <a:off x="0" y="4133850"/>
              <a:ext cx="9144000" cy="13335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0" dirty="0">
                <a:solidFill>
                  <a:prstClr val="white"/>
                </a:solidFill>
              </a:endParaRPr>
            </a:p>
          </p:txBody>
        </p:sp>
        <p:pic>
          <p:nvPicPr>
            <p:cNvPr id="7" name="Picture 8" descr="Hi res NEMA logo - teal - large.jpg">
              <a:extLst>
                <a:ext uri="{FF2B5EF4-FFF2-40B4-BE49-F238E27FC236}">
                  <a16:creationId xmlns:a16="http://schemas.microsoft.com/office/drawing/2014/main" id="{1E46AF7B-C7A1-409D-9548-409C23C05B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1475" y="4525963"/>
              <a:ext cx="1609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D348A4C0-926E-49A3-86C5-A6630C83F3A0}"/>
                </a:ext>
              </a:extLst>
            </p:cNvPr>
            <p:cNvSpPr>
              <a:spLocks noChangeArrowheads="1"/>
            </p:cNvSpPr>
            <p:nvPr userDrawn="1"/>
          </p:nvSpPr>
          <p:spPr bwMode="auto">
            <a:xfrm>
              <a:off x="2133600" y="4635500"/>
              <a:ext cx="6645275" cy="231775"/>
            </a:xfrm>
            <a:prstGeom prst="rect">
              <a:avLst/>
            </a:prstGeom>
            <a:no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400" b="1" baseline="0" dirty="0">
                  <a:solidFill>
                    <a:srgbClr val="387A7C"/>
                  </a:solidFill>
                  <a:latin typeface="Calibri" pitchFamily="34" charset="0"/>
                </a:rPr>
                <a:t>The Association of Electrical Equipment and Medical Imaging Manufacturers   </a:t>
              </a:r>
            </a:p>
          </p:txBody>
        </p:sp>
      </p:grpSp>
      <p:sp>
        <p:nvSpPr>
          <p:cNvPr id="2" name="Title 1"/>
          <p:cNvSpPr>
            <a:spLocks noGrp="1"/>
          </p:cNvSpPr>
          <p:nvPr>
            <p:ph type="ctrTitle"/>
          </p:nvPr>
        </p:nvSpPr>
        <p:spPr>
          <a:xfrm>
            <a:off x="1219200" y="2971802"/>
            <a:ext cx="7696200" cy="1146175"/>
          </a:xfrm>
        </p:spPr>
        <p:txBody>
          <a:bodyPr>
            <a:normAutofit/>
          </a:bodyPr>
          <a:lstStyle>
            <a:lvl1pPr algn="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9787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E4B58FD4-BAA2-443C-BB22-EB804201C6A3}"/>
              </a:ext>
            </a:extLst>
          </p:cNvPr>
          <p:cNvGrpSpPr>
            <a:grpSpLocks/>
          </p:cNvGrpSpPr>
          <p:nvPr userDrawn="1"/>
        </p:nvGrpSpPr>
        <p:grpSpPr bwMode="auto">
          <a:xfrm>
            <a:off x="0" y="0"/>
            <a:ext cx="9144000" cy="611188"/>
            <a:chOff x="0" y="0"/>
            <a:chExt cx="9144000" cy="611188"/>
          </a:xfrm>
        </p:grpSpPr>
        <p:sp>
          <p:nvSpPr>
            <p:cNvPr id="4" name="Rectangle 3">
              <a:extLst>
                <a:ext uri="{FF2B5EF4-FFF2-40B4-BE49-F238E27FC236}">
                  <a16:creationId xmlns:a16="http://schemas.microsoft.com/office/drawing/2014/main" id="{EA2E5407-2F67-4A13-99D4-AE1415A3365D}"/>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5" name="Picture 9" descr="NEMA">
              <a:extLst>
                <a:ext uri="{FF2B5EF4-FFF2-40B4-BE49-F238E27FC236}">
                  <a16:creationId xmlns:a16="http://schemas.microsoft.com/office/drawing/2014/main" id="{CA5C8CA9-2E17-45C3-B2E1-669965F2B6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6">
              <a:extLst>
                <a:ext uri="{FF2B5EF4-FFF2-40B4-BE49-F238E27FC236}">
                  <a16:creationId xmlns:a16="http://schemas.microsoft.com/office/drawing/2014/main" id="{367CDD1C-552D-4D51-87CA-1DA7FFE5AFC7}"/>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7" name="Picture 10">
              <a:extLst>
                <a:ext uri="{FF2B5EF4-FFF2-40B4-BE49-F238E27FC236}">
                  <a16:creationId xmlns:a16="http://schemas.microsoft.com/office/drawing/2014/main" id="{DF703419-55F1-40BB-9434-21BB8157B3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789E716-DFD5-4EB3-B5DB-09B99BABF722}"/>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p:txBody>
          <a:bodyPr/>
          <a:lstStyle/>
          <a:p>
            <a:r>
              <a:rPr lang="en-US"/>
              <a:t>Click to edit Master title style</a:t>
            </a:r>
          </a:p>
        </p:txBody>
      </p:sp>
      <p:sp>
        <p:nvSpPr>
          <p:cNvPr id="9" name="Date Placeholder 2">
            <a:extLst>
              <a:ext uri="{FF2B5EF4-FFF2-40B4-BE49-F238E27FC236}">
                <a16:creationId xmlns:a16="http://schemas.microsoft.com/office/drawing/2014/main" id="{3586F276-27B8-4123-A873-ADE6426202A4}"/>
              </a:ext>
            </a:extLst>
          </p:cNvPr>
          <p:cNvSpPr>
            <a:spLocks noGrp="1"/>
          </p:cNvSpPr>
          <p:nvPr>
            <p:ph type="dt" sz="half" idx="10"/>
          </p:nvPr>
        </p:nvSpPr>
        <p:spPr/>
        <p:txBody>
          <a:bodyPr/>
          <a:lstStyle>
            <a:lvl1pPr>
              <a:defRPr/>
            </a:lvl1pPr>
          </a:lstStyle>
          <a:p>
            <a:pPr>
              <a:defRPr/>
            </a:pPr>
            <a:fld id="{9FF95AD0-3FAF-4C08-9F29-0E14CB8FDDE3}" type="datetimeFigureOut">
              <a:rPr lang="en-US"/>
              <a:pPr>
                <a:defRPr/>
              </a:pPr>
              <a:t>1/11/2022</a:t>
            </a:fld>
            <a:endParaRPr lang="en-US" dirty="0"/>
          </a:p>
        </p:txBody>
      </p:sp>
      <p:sp>
        <p:nvSpPr>
          <p:cNvPr id="10" name="Footer Placeholder 3">
            <a:extLst>
              <a:ext uri="{FF2B5EF4-FFF2-40B4-BE49-F238E27FC236}">
                <a16:creationId xmlns:a16="http://schemas.microsoft.com/office/drawing/2014/main" id="{4FB58B4E-BA94-4A1D-B193-89384376F0B7}"/>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5881E033-7660-4BDF-BD20-172CB58CEA49}"/>
              </a:ext>
            </a:extLst>
          </p:cNvPr>
          <p:cNvSpPr>
            <a:spLocks noGrp="1"/>
          </p:cNvSpPr>
          <p:nvPr>
            <p:ph type="sldNum" sz="quarter" idx="12"/>
          </p:nvPr>
        </p:nvSpPr>
        <p:spPr/>
        <p:txBody>
          <a:bodyPr/>
          <a:lstStyle>
            <a:lvl1pPr>
              <a:defRPr/>
            </a:lvl1pPr>
          </a:lstStyle>
          <a:p>
            <a:pPr>
              <a:defRPr/>
            </a:pPr>
            <a:fld id="{09E44531-67B9-4CA8-9708-75AAF576759C}" type="slidenum">
              <a:rPr lang="en-US" altLang="en-US"/>
              <a:pPr>
                <a:defRPr/>
              </a:pPr>
              <a:t>‹#›</a:t>
            </a:fld>
            <a:endParaRPr lang="en-US" altLang="en-US" dirty="0"/>
          </a:p>
        </p:txBody>
      </p:sp>
    </p:spTree>
    <p:extLst>
      <p:ext uri="{BB962C8B-B14F-4D97-AF65-F5344CB8AC3E}">
        <p14:creationId xmlns:p14="http://schemas.microsoft.com/office/powerpoint/2010/main" val="134525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8ED79577-0A26-4A6C-AEA2-74E6BE76723E}"/>
              </a:ext>
            </a:extLst>
          </p:cNvPr>
          <p:cNvGrpSpPr>
            <a:grpSpLocks/>
          </p:cNvGrpSpPr>
          <p:nvPr userDrawn="1"/>
        </p:nvGrpSpPr>
        <p:grpSpPr bwMode="auto">
          <a:xfrm>
            <a:off x="0" y="0"/>
            <a:ext cx="9144000" cy="611188"/>
            <a:chOff x="0" y="0"/>
            <a:chExt cx="9144000" cy="611188"/>
          </a:xfrm>
        </p:grpSpPr>
        <p:sp>
          <p:nvSpPr>
            <p:cNvPr id="3" name="Rectangle 2">
              <a:extLst>
                <a:ext uri="{FF2B5EF4-FFF2-40B4-BE49-F238E27FC236}">
                  <a16:creationId xmlns:a16="http://schemas.microsoft.com/office/drawing/2014/main" id="{2A5BBC3E-5B19-465C-AB1C-AF57FF590582}"/>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4" name="Picture 9" descr="NEMA">
              <a:extLst>
                <a:ext uri="{FF2B5EF4-FFF2-40B4-BE49-F238E27FC236}">
                  <a16:creationId xmlns:a16="http://schemas.microsoft.com/office/drawing/2014/main" id="{4E98A96A-F293-4A43-BF5E-A082448499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a:extLst>
                <a:ext uri="{FF2B5EF4-FFF2-40B4-BE49-F238E27FC236}">
                  <a16:creationId xmlns:a16="http://schemas.microsoft.com/office/drawing/2014/main" id="{120DCF94-4E0B-441F-85EC-B718F4EB6DC4}"/>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6" name="Picture 10">
              <a:extLst>
                <a:ext uri="{FF2B5EF4-FFF2-40B4-BE49-F238E27FC236}">
                  <a16:creationId xmlns:a16="http://schemas.microsoft.com/office/drawing/2014/main" id="{D8049FC7-DFC3-4C93-9561-FC10A62A81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3D2BDA9-E212-4CCE-8E15-D1162837580F}"/>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8" name="Date Placeholder 1">
            <a:extLst>
              <a:ext uri="{FF2B5EF4-FFF2-40B4-BE49-F238E27FC236}">
                <a16:creationId xmlns:a16="http://schemas.microsoft.com/office/drawing/2014/main" id="{EEF2925C-1D80-4220-BE37-C05CBDBBAC4F}"/>
              </a:ext>
            </a:extLst>
          </p:cNvPr>
          <p:cNvSpPr>
            <a:spLocks noGrp="1"/>
          </p:cNvSpPr>
          <p:nvPr>
            <p:ph type="dt" sz="half" idx="10"/>
          </p:nvPr>
        </p:nvSpPr>
        <p:spPr/>
        <p:txBody>
          <a:bodyPr/>
          <a:lstStyle>
            <a:lvl1pPr>
              <a:defRPr/>
            </a:lvl1pPr>
          </a:lstStyle>
          <a:p>
            <a:pPr>
              <a:defRPr/>
            </a:pPr>
            <a:fld id="{15F6EB32-25A8-4BDC-BCBC-6DAE621E36E2}" type="datetimeFigureOut">
              <a:rPr lang="en-US"/>
              <a:pPr>
                <a:defRPr/>
              </a:pPr>
              <a:t>1/11/2022</a:t>
            </a:fld>
            <a:endParaRPr lang="en-US" dirty="0"/>
          </a:p>
        </p:txBody>
      </p:sp>
      <p:sp>
        <p:nvSpPr>
          <p:cNvPr id="9" name="Footer Placeholder 2">
            <a:extLst>
              <a:ext uri="{FF2B5EF4-FFF2-40B4-BE49-F238E27FC236}">
                <a16:creationId xmlns:a16="http://schemas.microsoft.com/office/drawing/2014/main" id="{B66CB075-11E8-4B92-87DC-37FE546A66E0}"/>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3894F1A7-DC90-4B56-9AD3-A7532C608F3B}"/>
              </a:ext>
            </a:extLst>
          </p:cNvPr>
          <p:cNvSpPr>
            <a:spLocks noGrp="1"/>
          </p:cNvSpPr>
          <p:nvPr>
            <p:ph type="sldNum" sz="quarter" idx="12"/>
          </p:nvPr>
        </p:nvSpPr>
        <p:spPr/>
        <p:txBody>
          <a:bodyPr/>
          <a:lstStyle>
            <a:lvl1pPr>
              <a:defRPr/>
            </a:lvl1pPr>
          </a:lstStyle>
          <a:p>
            <a:pPr>
              <a:defRPr/>
            </a:pPr>
            <a:fld id="{87F6CE25-23EA-4CC2-9A73-D0BFFB2E4878}" type="slidenum">
              <a:rPr lang="en-US" altLang="en-US"/>
              <a:pPr>
                <a:defRPr/>
              </a:pPr>
              <a:t>‹#›</a:t>
            </a:fld>
            <a:endParaRPr lang="en-US" altLang="en-US" dirty="0"/>
          </a:p>
        </p:txBody>
      </p:sp>
    </p:spTree>
    <p:extLst>
      <p:ext uri="{BB962C8B-B14F-4D97-AF65-F5344CB8AC3E}">
        <p14:creationId xmlns:p14="http://schemas.microsoft.com/office/powerpoint/2010/main" val="1135370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FC2B81FC-1AF4-432C-92F9-11AB64EF9A03}"/>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DE498C60-9DF5-4DC1-9473-802C3F2629D4}"/>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90F6E961-9553-4731-B2A4-2F26046B6B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87F5C78F-4E50-47D7-A330-516C456E2547}"/>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E729D0DC-7085-4135-9AB7-83923BB3D0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18E2A1F-0A90-4E91-B3FD-478AAFFF28CE}"/>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457200" y="838200"/>
            <a:ext cx="3008313" cy="1162050"/>
          </a:xfrm>
        </p:spPr>
        <p:txBody>
          <a:bodyPr/>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057400"/>
            <a:ext cx="3008313" cy="4068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3">
            <a:extLst>
              <a:ext uri="{FF2B5EF4-FFF2-40B4-BE49-F238E27FC236}">
                <a16:creationId xmlns:a16="http://schemas.microsoft.com/office/drawing/2014/main" id="{B51174ED-1304-46F8-8FE1-5AEC2E65450F}"/>
              </a:ext>
            </a:extLst>
          </p:cNvPr>
          <p:cNvSpPr>
            <a:spLocks noGrp="1"/>
          </p:cNvSpPr>
          <p:nvPr>
            <p:ph type="dt" sz="half" idx="10"/>
          </p:nvPr>
        </p:nvSpPr>
        <p:spPr/>
        <p:txBody>
          <a:bodyPr/>
          <a:lstStyle>
            <a:lvl1pPr>
              <a:defRPr/>
            </a:lvl1pPr>
          </a:lstStyle>
          <a:p>
            <a:pPr>
              <a:defRPr/>
            </a:pPr>
            <a:fld id="{AF41A226-967A-492C-A064-3EFE21D89F58}"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0ED907AD-AFD2-45D5-87FA-14D363004B3E}"/>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BB448C50-8307-47AC-97DC-5A8BF3BA8844}"/>
              </a:ext>
            </a:extLst>
          </p:cNvPr>
          <p:cNvSpPr>
            <a:spLocks noGrp="1"/>
          </p:cNvSpPr>
          <p:nvPr>
            <p:ph type="sldNum" sz="quarter" idx="12"/>
          </p:nvPr>
        </p:nvSpPr>
        <p:spPr/>
        <p:txBody>
          <a:bodyPr/>
          <a:lstStyle>
            <a:lvl1pPr>
              <a:defRPr/>
            </a:lvl1pPr>
          </a:lstStyle>
          <a:p>
            <a:pPr>
              <a:defRPr/>
            </a:pPr>
            <a:fld id="{8530C36D-FE33-467E-B612-D61A0F23FF61}" type="slidenum">
              <a:rPr lang="en-US" altLang="en-US"/>
              <a:pPr>
                <a:defRPr/>
              </a:pPr>
              <a:t>‹#›</a:t>
            </a:fld>
            <a:endParaRPr lang="en-US" altLang="en-US" dirty="0"/>
          </a:p>
        </p:txBody>
      </p:sp>
    </p:spTree>
    <p:extLst>
      <p:ext uri="{BB962C8B-B14F-4D97-AF65-F5344CB8AC3E}">
        <p14:creationId xmlns:p14="http://schemas.microsoft.com/office/powerpoint/2010/main" val="260905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D8D81D1E-1331-4C03-ADC1-7585F8141E41}"/>
              </a:ext>
            </a:extLst>
          </p:cNvPr>
          <p:cNvGrpSpPr>
            <a:grpSpLocks/>
          </p:cNvGrpSpPr>
          <p:nvPr userDrawn="1"/>
        </p:nvGrpSpPr>
        <p:grpSpPr bwMode="auto">
          <a:xfrm>
            <a:off x="0" y="0"/>
            <a:ext cx="9144000" cy="611188"/>
            <a:chOff x="0" y="0"/>
            <a:chExt cx="9144000" cy="611188"/>
          </a:xfrm>
        </p:grpSpPr>
        <p:sp>
          <p:nvSpPr>
            <p:cNvPr id="6" name="Rectangle 5">
              <a:extLst>
                <a:ext uri="{FF2B5EF4-FFF2-40B4-BE49-F238E27FC236}">
                  <a16:creationId xmlns:a16="http://schemas.microsoft.com/office/drawing/2014/main" id="{680639F3-176A-4674-A9DC-7162A3E136C1}"/>
                </a:ext>
              </a:extLst>
            </p:cNvPr>
            <p:cNvSpPr/>
            <p:nvPr userDrawn="1"/>
          </p:nvSpPr>
          <p:spPr bwMode="auto">
            <a:xfrm>
              <a:off x="0" y="0"/>
              <a:ext cx="9144000" cy="609600"/>
            </a:xfrm>
            <a:prstGeom prst="rect">
              <a:avLst/>
            </a:prstGeom>
            <a:solidFill>
              <a:srgbClr val="2C8C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pic>
          <p:nvPicPr>
            <p:cNvPr id="7" name="Picture 9" descr="NEMA">
              <a:extLst>
                <a:ext uri="{FF2B5EF4-FFF2-40B4-BE49-F238E27FC236}">
                  <a16:creationId xmlns:a16="http://schemas.microsoft.com/office/drawing/2014/main" id="{7A1A1CD2-73B6-4B77-A510-A36816E477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 y="115888"/>
              <a:ext cx="1295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6">
              <a:extLst>
                <a:ext uri="{FF2B5EF4-FFF2-40B4-BE49-F238E27FC236}">
                  <a16:creationId xmlns:a16="http://schemas.microsoft.com/office/drawing/2014/main" id="{039FD1A4-00C5-4DFA-B61D-7D054C1CFF99}"/>
                </a:ext>
              </a:extLst>
            </p:cNvPr>
            <p:cNvSpPr>
              <a:spLocks noChangeArrowheads="1"/>
            </p:cNvSpPr>
            <p:nvPr userDrawn="1"/>
          </p:nvSpPr>
          <p:spPr bwMode="auto">
            <a:xfrm>
              <a:off x="1587500" y="120650"/>
              <a:ext cx="2908300" cy="306388"/>
            </a:xfrm>
            <a:prstGeom prst="rect">
              <a:avLst/>
            </a:prstGeom>
            <a:solidFill>
              <a:srgbClr val="2C8C8A">
                <a:alpha val="32156"/>
              </a:srgbClr>
            </a:solidFill>
            <a:ln>
              <a:noFill/>
            </a:ln>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000" b="1" baseline="0" dirty="0">
                  <a:solidFill>
                    <a:schemeClr val="bg1"/>
                  </a:solidFill>
                  <a:latin typeface="Calibri" pitchFamily="34" charset="0"/>
                </a:rPr>
                <a:t>The Association of Electrical and</a:t>
              </a:r>
              <a:br>
                <a:rPr lang="en-US" altLang="en-US" sz="1000" b="1" baseline="0" dirty="0">
                  <a:solidFill>
                    <a:schemeClr val="bg1"/>
                  </a:solidFill>
                  <a:latin typeface="Calibri" pitchFamily="34" charset="0"/>
                </a:rPr>
              </a:br>
              <a:r>
                <a:rPr lang="en-US" altLang="en-US" sz="1000" b="1" baseline="0" dirty="0">
                  <a:solidFill>
                    <a:schemeClr val="bg1"/>
                  </a:solidFill>
                  <a:latin typeface="Calibri" pitchFamily="34" charset="0"/>
                </a:rPr>
                <a:t>Medical Imaging Equipment Manufacturers   </a:t>
              </a:r>
            </a:p>
          </p:txBody>
        </p:sp>
        <p:pic>
          <p:nvPicPr>
            <p:cNvPr id="9" name="Picture 10">
              <a:extLst>
                <a:ext uri="{FF2B5EF4-FFF2-40B4-BE49-F238E27FC236}">
                  <a16:creationId xmlns:a16="http://schemas.microsoft.com/office/drawing/2014/main" id="{FB10CDA5-FD95-4C1B-8ED3-51E4C167D6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05400" y="0"/>
              <a:ext cx="3886200" cy="6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BCA8EF5-9D82-4FDF-93D5-FE270A541B03}"/>
                </a:ext>
              </a:extLst>
            </p:cNvPr>
            <p:cNvSpPr/>
            <p:nvPr userDrawn="1"/>
          </p:nvSpPr>
          <p:spPr bwMode="auto">
            <a:xfrm>
              <a:off x="0" y="547688"/>
              <a:ext cx="9144000" cy="6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aseline="0" dirty="0"/>
            </a:p>
          </p:txBody>
        </p:sp>
      </p:grpSp>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762001"/>
            <a:ext cx="5486400" cy="39655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a:extLst>
              <a:ext uri="{FF2B5EF4-FFF2-40B4-BE49-F238E27FC236}">
                <a16:creationId xmlns:a16="http://schemas.microsoft.com/office/drawing/2014/main" id="{B0BACA7C-FE3B-4E67-ACB0-D0B2DF32EA99}"/>
              </a:ext>
            </a:extLst>
          </p:cNvPr>
          <p:cNvSpPr>
            <a:spLocks noGrp="1"/>
          </p:cNvSpPr>
          <p:nvPr>
            <p:ph type="dt" sz="half" idx="10"/>
          </p:nvPr>
        </p:nvSpPr>
        <p:spPr/>
        <p:txBody>
          <a:bodyPr/>
          <a:lstStyle>
            <a:lvl1pPr>
              <a:defRPr/>
            </a:lvl1pPr>
          </a:lstStyle>
          <a:p>
            <a:pPr>
              <a:defRPr/>
            </a:pPr>
            <a:fld id="{7D638147-580D-46C7-8F88-84009DFCF4EC}" type="datetimeFigureOut">
              <a:rPr lang="en-US"/>
              <a:pPr>
                <a:defRPr/>
              </a:pPr>
              <a:t>1/11/2022</a:t>
            </a:fld>
            <a:endParaRPr lang="en-US" dirty="0"/>
          </a:p>
        </p:txBody>
      </p:sp>
      <p:sp>
        <p:nvSpPr>
          <p:cNvPr id="12" name="Footer Placeholder 4">
            <a:extLst>
              <a:ext uri="{FF2B5EF4-FFF2-40B4-BE49-F238E27FC236}">
                <a16:creationId xmlns:a16="http://schemas.microsoft.com/office/drawing/2014/main" id="{5EE0A15C-7E5F-469A-8657-4CAC49CA1FD3}"/>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AE8790-6147-4359-B47E-B704F58DA5A0}"/>
              </a:ext>
            </a:extLst>
          </p:cNvPr>
          <p:cNvSpPr>
            <a:spLocks noGrp="1"/>
          </p:cNvSpPr>
          <p:nvPr>
            <p:ph type="sldNum" sz="quarter" idx="12"/>
          </p:nvPr>
        </p:nvSpPr>
        <p:spPr/>
        <p:txBody>
          <a:bodyPr/>
          <a:lstStyle>
            <a:lvl1pPr>
              <a:defRPr/>
            </a:lvl1pPr>
          </a:lstStyle>
          <a:p>
            <a:pPr>
              <a:defRPr/>
            </a:pPr>
            <a:fld id="{6B268D48-2A6A-438D-A25F-A2499D6D1A84}" type="slidenum">
              <a:rPr lang="en-US" altLang="en-US"/>
              <a:pPr>
                <a:defRPr/>
              </a:pPr>
              <a:t>‹#›</a:t>
            </a:fld>
            <a:endParaRPr lang="en-US" altLang="en-US" dirty="0"/>
          </a:p>
        </p:txBody>
      </p:sp>
    </p:spTree>
    <p:extLst>
      <p:ext uri="{BB962C8B-B14F-4D97-AF65-F5344CB8AC3E}">
        <p14:creationId xmlns:p14="http://schemas.microsoft.com/office/powerpoint/2010/main" val="77434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E4580E-BDC4-4524-82EC-15C42468FC93}"/>
              </a:ext>
            </a:extLst>
          </p:cNvPr>
          <p:cNvSpPr>
            <a:spLocks noGrp="1"/>
          </p:cNvSpPr>
          <p:nvPr>
            <p:ph type="title"/>
          </p:nvPr>
        </p:nvSpPr>
        <p:spPr bwMode="auto">
          <a:xfrm>
            <a:off x="381000" y="76200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AB9119-8589-407A-A5B3-6FEF3132B8F5}"/>
              </a:ext>
            </a:extLst>
          </p:cNvPr>
          <p:cNvSpPr>
            <a:spLocks noGrp="1"/>
          </p:cNvSpPr>
          <p:nvPr>
            <p:ph type="body" idx="1"/>
          </p:nvPr>
        </p:nvSpPr>
        <p:spPr bwMode="auto">
          <a:xfrm>
            <a:off x="457200" y="1676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3B812F-4094-4132-A175-938F3046640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aseline="0">
                <a:solidFill>
                  <a:schemeClr val="tx1">
                    <a:tint val="75000"/>
                  </a:schemeClr>
                </a:solidFill>
                <a:latin typeface="+mn-lt"/>
                <a:cs typeface="+mn-cs"/>
              </a:defRPr>
            </a:lvl1pPr>
          </a:lstStyle>
          <a:p>
            <a:pPr>
              <a:defRPr/>
            </a:pPr>
            <a:fld id="{19CEBA84-6647-4F47-BA03-6E6BF2A797AF}"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EAB09433-7019-4F03-A32E-2A16F799FA1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aseline="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DEE0D6F-5154-4EBA-AD2A-0D020C1FA9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a:solidFill>
                  <a:srgbClr val="898989"/>
                </a:solidFill>
                <a:latin typeface="Calibri" panose="020F0502020204030204" pitchFamily="34" charset="0"/>
              </a:defRPr>
            </a:lvl1pPr>
          </a:lstStyle>
          <a:p>
            <a:pPr>
              <a:defRPr/>
            </a:pPr>
            <a:fld id="{6965C401-3EC2-4121-A9FB-BAE7AF30A81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9157" r:id="rId1"/>
    <p:sldLayoutId id="2147489158" r:id="rId2"/>
    <p:sldLayoutId id="2147489159" r:id="rId3"/>
    <p:sldLayoutId id="2147489160" r:id="rId4"/>
    <p:sldLayoutId id="2147489161" r:id="rId5"/>
    <p:sldLayoutId id="2147489162" r:id="rId6"/>
    <p:sldLayoutId id="2147489163" r:id="rId7"/>
    <p:sldLayoutId id="2147489164" r:id="rId8"/>
    <p:sldLayoutId id="2147489165" r:id="rId9"/>
    <p:sldLayoutId id="2147489151" r:id="rId10"/>
    <p:sldLayoutId id="2147489152" r:id="rId11"/>
  </p:sldLayoutIdLst>
  <p:txStyles>
    <p:titleStyle>
      <a:lvl1pPr algn="l" rtl="0" eaLnBrk="0" fontAlgn="base" hangingPunct="0">
        <a:spcBef>
          <a:spcPct val="0"/>
        </a:spcBef>
        <a:spcAft>
          <a:spcPct val="0"/>
        </a:spcAft>
        <a:defRPr sz="3500" b="1" kern="1200">
          <a:solidFill>
            <a:srgbClr val="7F7F7F"/>
          </a:solidFill>
          <a:latin typeface="Microsoft Sans Serif" pitchFamily="34" charset="0"/>
          <a:ea typeface="+mj-ea"/>
          <a:cs typeface="Microsoft Sans Serif" pitchFamily="34" charset="0"/>
        </a:defRPr>
      </a:lvl1pPr>
      <a:lvl2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2pPr>
      <a:lvl3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3pPr>
      <a:lvl4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4pPr>
      <a:lvl5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5pPr>
      <a:lvl6pPr marL="457200" algn="l" rtl="0" fontAlgn="base">
        <a:spcBef>
          <a:spcPct val="0"/>
        </a:spcBef>
        <a:spcAft>
          <a:spcPct val="0"/>
        </a:spcAft>
        <a:defRPr sz="3500" b="1">
          <a:solidFill>
            <a:srgbClr val="7F7F7F"/>
          </a:solidFill>
          <a:latin typeface="Microsoft Sans Serif" pitchFamily="34" charset="0"/>
          <a:cs typeface="Microsoft Sans Serif" pitchFamily="34" charset="0"/>
        </a:defRPr>
      </a:lvl6pPr>
      <a:lvl7pPr marL="914400" algn="l" rtl="0" fontAlgn="base">
        <a:spcBef>
          <a:spcPct val="0"/>
        </a:spcBef>
        <a:spcAft>
          <a:spcPct val="0"/>
        </a:spcAft>
        <a:defRPr sz="3500" b="1">
          <a:solidFill>
            <a:srgbClr val="7F7F7F"/>
          </a:solidFill>
          <a:latin typeface="Microsoft Sans Serif" pitchFamily="34" charset="0"/>
          <a:cs typeface="Microsoft Sans Serif" pitchFamily="34" charset="0"/>
        </a:defRPr>
      </a:lvl7pPr>
      <a:lvl8pPr marL="1371600" algn="l" rtl="0" fontAlgn="base">
        <a:spcBef>
          <a:spcPct val="0"/>
        </a:spcBef>
        <a:spcAft>
          <a:spcPct val="0"/>
        </a:spcAft>
        <a:defRPr sz="3500" b="1">
          <a:solidFill>
            <a:srgbClr val="7F7F7F"/>
          </a:solidFill>
          <a:latin typeface="Microsoft Sans Serif" pitchFamily="34" charset="0"/>
          <a:cs typeface="Microsoft Sans Serif" pitchFamily="34" charset="0"/>
        </a:defRPr>
      </a:lvl8pPr>
      <a:lvl9pPr marL="1828800" algn="l" rtl="0" fontAlgn="base">
        <a:spcBef>
          <a:spcPct val="0"/>
        </a:spcBef>
        <a:spcAft>
          <a:spcPct val="0"/>
        </a:spcAft>
        <a:defRPr sz="3500" b="1">
          <a:solidFill>
            <a:srgbClr val="7F7F7F"/>
          </a:solidFill>
          <a:latin typeface="Microsoft Sans Serif" pitchFamily="34" charset="0"/>
          <a:cs typeface="Microsoft Sans Serif"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008080"/>
          </a:solidFill>
          <a:latin typeface="Microsoft Sans Serif" pitchFamily="34" charset="0"/>
          <a:ea typeface="+mn-ea"/>
          <a:cs typeface="Microsoft Sans Serif"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Microsoft Sans Serif" pitchFamily="34" charset="0"/>
          <a:ea typeface="+mn-ea"/>
          <a:cs typeface="Microsoft Sans Serif"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icrosoft Sans Serif" pitchFamily="34" charset="0"/>
          <a:ea typeface="+mn-ea"/>
          <a:cs typeface="Microsoft Sans Serif"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87E3C2C-2B69-49BB-BDE5-A4ED81442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C98F8AD-B59C-4E2C-A39E-FF8C0D7D688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4603F6-1FFF-4196-9878-428BBCBA19E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baseline="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CB848928-60FB-466B-8C29-AED1168972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baseline="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169F070-22E1-4184-B74A-2853B53EAE4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AF0640E5-1D22-4C75-8262-297A3CCA8EA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9166" r:id="rId1"/>
    <p:sldLayoutId id="2147489167" r:id="rId2"/>
    <p:sldLayoutId id="2147489168" r:id="rId3"/>
    <p:sldLayoutId id="2147489169" r:id="rId4"/>
    <p:sldLayoutId id="2147489170" r:id="rId5"/>
    <p:sldLayoutId id="2147489171" r:id="rId6"/>
    <p:sldLayoutId id="2147489172" r:id="rId7"/>
    <p:sldLayoutId id="2147489173" r:id="rId8"/>
    <p:sldLayoutId id="2147489174" r:id="rId9"/>
    <p:sldLayoutId id="2147489175" r:id="rId10"/>
    <p:sldLayoutId id="2147489176" r:id="rId11"/>
    <p:sldLayoutId id="21474891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EA8031D-4590-4C73-813E-F3A7D7E4E63F}"/>
              </a:ext>
            </a:extLst>
          </p:cNvPr>
          <p:cNvSpPr txBox="1">
            <a:spLocks/>
          </p:cNvSpPr>
          <p:nvPr userDrawn="1"/>
        </p:nvSpPr>
        <p:spPr>
          <a:xfrm>
            <a:off x="8861425" y="6632575"/>
            <a:ext cx="344488" cy="225425"/>
          </a:xfrm>
          <a:prstGeom prst="rect">
            <a:avLst/>
          </a:prstGeom>
        </p:spPr>
        <p:txBody>
          <a:bodyPr lIns="68580" tIns="34290" rIns="68580" bIns="34290"/>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eaLnBrk="1" hangingPunct="1">
              <a:defRPr/>
            </a:pPr>
            <a:fld id="{15E13E3D-D710-4801-AA1E-654E94DD1B5A}" type="slidenum">
              <a:rPr lang="it-IT" altLang="en-US" sz="600" smtClean="0">
                <a:latin typeface="Verdana" panose="020B0604030504040204" pitchFamily="34" charset="0"/>
              </a:rPr>
              <a:pPr eaLnBrk="1" hangingPunct="1">
                <a:defRPr/>
              </a:pPr>
              <a:t>‹#›</a:t>
            </a:fld>
            <a:endParaRPr lang="it-IT" altLang="en-US" sz="600">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9178" r:id="rId1"/>
    <p:sldLayoutId id="2147489179" r:id="rId2"/>
    <p:sldLayoutId id="2147489180" r:id="rId3"/>
    <p:sldLayoutId id="2147489181" r:id="rId4"/>
    <p:sldLayoutId id="2147489182" r:id="rId5"/>
    <p:sldLayoutId id="2147489183" r:id="rId6"/>
    <p:sldLayoutId id="2147489184" r:id="rId7"/>
    <p:sldLayoutId id="2147489185" r:id="rId8"/>
    <p:sldLayoutId id="2147489186" r:id="rId9"/>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97A75BAF-6CB7-4E27-AD44-B0A9300F2ABA}"/>
              </a:ext>
            </a:extLst>
          </p:cNvPr>
          <p:cNvSpPr>
            <a:spLocks noGrp="1"/>
          </p:cNvSpPr>
          <p:nvPr>
            <p:ph type="title"/>
          </p:nvPr>
        </p:nvSpPr>
        <p:spPr bwMode="auto">
          <a:xfrm>
            <a:off x="381000" y="76200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E7A62C2-4BFF-4468-B287-CDC2EE62E7CD}"/>
              </a:ext>
            </a:extLst>
          </p:cNvPr>
          <p:cNvSpPr>
            <a:spLocks noGrp="1"/>
          </p:cNvSpPr>
          <p:nvPr>
            <p:ph type="body" idx="1"/>
          </p:nvPr>
        </p:nvSpPr>
        <p:spPr bwMode="auto">
          <a:xfrm>
            <a:off x="457200" y="1676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9D6F69-CFA1-4900-8193-7043BC33E04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aseline="0">
                <a:solidFill>
                  <a:schemeClr val="tx1">
                    <a:tint val="75000"/>
                  </a:schemeClr>
                </a:solidFill>
                <a:latin typeface="+mn-lt"/>
                <a:cs typeface="+mn-cs"/>
              </a:defRPr>
            </a:lvl1pPr>
          </a:lstStyle>
          <a:p>
            <a:pPr>
              <a:defRPr/>
            </a:pPr>
            <a:fld id="{81DA264E-BA30-4019-BBF3-8124E18EEAA4}"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3A5E7785-8A66-4956-A0EE-C4CCB581DEC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aseline="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B69CAA44-9A7D-49C0-83EC-1BE67722EE8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a:solidFill>
                  <a:srgbClr val="898989"/>
                </a:solidFill>
                <a:latin typeface="Calibri" panose="020F0502020204030204" pitchFamily="34" charset="0"/>
              </a:defRPr>
            </a:lvl1pPr>
          </a:lstStyle>
          <a:p>
            <a:pPr>
              <a:defRPr/>
            </a:pPr>
            <a:fld id="{78657AF8-22A8-464A-8DC1-27CEBD930BF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9187" r:id="rId1"/>
    <p:sldLayoutId id="2147489188" r:id="rId2"/>
    <p:sldLayoutId id="2147489189" r:id="rId3"/>
    <p:sldLayoutId id="2147489190" r:id="rId4"/>
    <p:sldLayoutId id="2147489191" r:id="rId5"/>
    <p:sldLayoutId id="2147489192" r:id="rId6"/>
    <p:sldLayoutId id="2147489193" r:id="rId7"/>
    <p:sldLayoutId id="2147489194" r:id="rId8"/>
    <p:sldLayoutId id="2147489195" r:id="rId9"/>
    <p:sldLayoutId id="2147489153" r:id="rId10"/>
    <p:sldLayoutId id="2147489154" r:id="rId11"/>
  </p:sldLayoutIdLst>
  <p:txStyles>
    <p:titleStyle>
      <a:lvl1pPr algn="l" rtl="0" eaLnBrk="0" fontAlgn="base" hangingPunct="0">
        <a:spcBef>
          <a:spcPct val="0"/>
        </a:spcBef>
        <a:spcAft>
          <a:spcPct val="0"/>
        </a:spcAft>
        <a:defRPr sz="3500" b="1" kern="1200">
          <a:solidFill>
            <a:srgbClr val="7F7F7F"/>
          </a:solidFill>
          <a:latin typeface="Microsoft Sans Serif" pitchFamily="34" charset="0"/>
          <a:ea typeface="+mj-ea"/>
          <a:cs typeface="Microsoft Sans Serif" pitchFamily="34" charset="0"/>
        </a:defRPr>
      </a:lvl1pPr>
      <a:lvl2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2pPr>
      <a:lvl3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3pPr>
      <a:lvl4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4pPr>
      <a:lvl5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5pPr>
      <a:lvl6pPr marL="457200" algn="l" rtl="0" fontAlgn="base">
        <a:spcBef>
          <a:spcPct val="0"/>
        </a:spcBef>
        <a:spcAft>
          <a:spcPct val="0"/>
        </a:spcAft>
        <a:defRPr sz="3500" b="1">
          <a:solidFill>
            <a:srgbClr val="7F7F7F"/>
          </a:solidFill>
          <a:latin typeface="Microsoft Sans Serif" pitchFamily="34" charset="0"/>
          <a:cs typeface="Microsoft Sans Serif" pitchFamily="34" charset="0"/>
        </a:defRPr>
      </a:lvl6pPr>
      <a:lvl7pPr marL="914400" algn="l" rtl="0" fontAlgn="base">
        <a:spcBef>
          <a:spcPct val="0"/>
        </a:spcBef>
        <a:spcAft>
          <a:spcPct val="0"/>
        </a:spcAft>
        <a:defRPr sz="3500" b="1">
          <a:solidFill>
            <a:srgbClr val="7F7F7F"/>
          </a:solidFill>
          <a:latin typeface="Microsoft Sans Serif" pitchFamily="34" charset="0"/>
          <a:cs typeface="Microsoft Sans Serif" pitchFamily="34" charset="0"/>
        </a:defRPr>
      </a:lvl7pPr>
      <a:lvl8pPr marL="1371600" algn="l" rtl="0" fontAlgn="base">
        <a:spcBef>
          <a:spcPct val="0"/>
        </a:spcBef>
        <a:spcAft>
          <a:spcPct val="0"/>
        </a:spcAft>
        <a:defRPr sz="3500" b="1">
          <a:solidFill>
            <a:srgbClr val="7F7F7F"/>
          </a:solidFill>
          <a:latin typeface="Microsoft Sans Serif" pitchFamily="34" charset="0"/>
          <a:cs typeface="Microsoft Sans Serif" pitchFamily="34" charset="0"/>
        </a:defRPr>
      </a:lvl8pPr>
      <a:lvl9pPr marL="1828800" algn="l" rtl="0" fontAlgn="base">
        <a:spcBef>
          <a:spcPct val="0"/>
        </a:spcBef>
        <a:spcAft>
          <a:spcPct val="0"/>
        </a:spcAft>
        <a:defRPr sz="3500" b="1">
          <a:solidFill>
            <a:srgbClr val="7F7F7F"/>
          </a:solidFill>
          <a:latin typeface="Microsoft Sans Serif" pitchFamily="34" charset="0"/>
          <a:cs typeface="Microsoft Sans Serif"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008080"/>
          </a:solidFill>
          <a:latin typeface="Microsoft Sans Serif" pitchFamily="34" charset="0"/>
          <a:ea typeface="+mn-ea"/>
          <a:cs typeface="Microsoft Sans Serif"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Microsoft Sans Serif" pitchFamily="34" charset="0"/>
          <a:ea typeface="+mn-ea"/>
          <a:cs typeface="Microsoft Sans Serif"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icrosoft Sans Serif" pitchFamily="34" charset="0"/>
          <a:ea typeface="+mn-ea"/>
          <a:cs typeface="Microsoft Sans Serif"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0187328E-41DE-4F75-A66E-B9424E20155B}"/>
              </a:ext>
            </a:extLst>
          </p:cNvPr>
          <p:cNvSpPr>
            <a:spLocks noGrp="1"/>
          </p:cNvSpPr>
          <p:nvPr>
            <p:ph type="title"/>
          </p:nvPr>
        </p:nvSpPr>
        <p:spPr bwMode="auto">
          <a:xfrm>
            <a:off x="381000" y="76200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8E0DBC51-6A35-41D0-A066-9CD63E36BE20}"/>
              </a:ext>
            </a:extLst>
          </p:cNvPr>
          <p:cNvSpPr>
            <a:spLocks noGrp="1"/>
          </p:cNvSpPr>
          <p:nvPr>
            <p:ph type="body" idx="1"/>
          </p:nvPr>
        </p:nvSpPr>
        <p:spPr bwMode="auto">
          <a:xfrm>
            <a:off x="457200" y="1676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9EFEA50-DC5F-486F-BD2C-D9A52387CE41}"/>
              </a:ext>
            </a:extLst>
          </p:cNvPr>
          <p:cNvSpPr>
            <a:spLocks noGrp="1"/>
          </p:cNvSpPr>
          <p:nvPr>
            <p:ph type="dt" sz="half" idx="2"/>
          </p:nvPr>
        </p:nvSpPr>
        <p:spPr>
          <a:xfrm>
            <a:off x="457200" y="6356350"/>
            <a:ext cx="2133600" cy="363538"/>
          </a:xfrm>
          <a:prstGeom prst="rect">
            <a:avLst/>
          </a:prstGeom>
        </p:spPr>
        <p:txBody>
          <a:bodyPr vert="horz" lIns="91440" tIns="45720" rIns="91440" bIns="45720" rtlCol="0" anchor="ctr"/>
          <a:lstStyle>
            <a:lvl1pPr algn="l" fontAlgn="auto">
              <a:spcBef>
                <a:spcPts val="0"/>
              </a:spcBef>
              <a:spcAft>
                <a:spcPts val="0"/>
              </a:spcAft>
              <a:defRPr sz="1200" baseline="0">
                <a:solidFill>
                  <a:prstClr val="black">
                    <a:tint val="75000"/>
                  </a:prstClr>
                </a:solidFill>
                <a:latin typeface="+mn-lt"/>
                <a:cs typeface="+mn-cs"/>
              </a:defRPr>
            </a:lvl1pPr>
          </a:lstStyle>
          <a:p>
            <a:pPr>
              <a:defRPr/>
            </a:pPr>
            <a:fld id="{6F3A56CC-88B1-4876-9247-2BA657B15F3C}" type="datetimeFigureOut">
              <a:rPr lang="en-US"/>
              <a:pPr>
                <a:defRPr/>
              </a:pPr>
              <a:t>1/11/2022</a:t>
            </a:fld>
            <a:endParaRPr lang="en-US" dirty="0"/>
          </a:p>
        </p:txBody>
      </p:sp>
      <p:sp>
        <p:nvSpPr>
          <p:cNvPr id="5" name="Footer Placeholder 4">
            <a:extLst>
              <a:ext uri="{FF2B5EF4-FFF2-40B4-BE49-F238E27FC236}">
                <a16:creationId xmlns:a16="http://schemas.microsoft.com/office/drawing/2014/main" id="{62B9BE2E-2113-4535-AB34-2AB5883ADCC1}"/>
              </a:ext>
            </a:extLst>
          </p:cNvPr>
          <p:cNvSpPr>
            <a:spLocks noGrp="1"/>
          </p:cNvSpPr>
          <p:nvPr>
            <p:ph type="ftr" sz="quarter" idx="3"/>
          </p:nvPr>
        </p:nvSpPr>
        <p:spPr>
          <a:xfrm>
            <a:off x="3124200" y="6356350"/>
            <a:ext cx="2895600" cy="363538"/>
          </a:xfrm>
          <a:prstGeom prst="rect">
            <a:avLst/>
          </a:prstGeom>
        </p:spPr>
        <p:txBody>
          <a:bodyPr vert="horz" lIns="91440" tIns="45720" rIns="91440" bIns="45720" rtlCol="0" anchor="ctr"/>
          <a:lstStyle>
            <a:lvl1pPr algn="ctr" fontAlgn="auto">
              <a:spcBef>
                <a:spcPts val="0"/>
              </a:spcBef>
              <a:spcAft>
                <a:spcPts val="0"/>
              </a:spcAft>
              <a:defRPr sz="1200" baseline="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4D62BFC-E272-4C21-A0F5-298A297B0298}"/>
              </a:ext>
            </a:extLst>
          </p:cNvPr>
          <p:cNvSpPr>
            <a:spLocks noGrp="1"/>
          </p:cNvSpPr>
          <p:nvPr>
            <p:ph type="sldNum" sz="quarter" idx="4"/>
          </p:nvPr>
        </p:nvSpPr>
        <p:spPr>
          <a:xfrm>
            <a:off x="6553200" y="6356350"/>
            <a:ext cx="2133600" cy="363538"/>
          </a:xfrm>
          <a:prstGeom prst="rect">
            <a:avLst/>
          </a:prstGeom>
        </p:spPr>
        <p:txBody>
          <a:bodyPr vert="horz" lIns="91440" tIns="45720" rIns="91440" bIns="45720" rtlCol="0" anchor="ctr"/>
          <a:lstStyle>
            <a:lvl1pPr algn="r" fontAlgn="auto">
              <a:spcBef>
                <a:spcPts val="0"/>
              </a:spcBef>
              <a:spcAft>
                <a:spcPts val="0"/>
              </a:spcAft>
              <a:defRPr sz="1200" baseline="0">
                <a:solidFill>
                  <a:prstClr val="black">
                    <a:tint val="75000"/>
                  </a:prstClr>
                </a:solidFill>
                <a:latin typeface="+mn-lt"/>
                <a:cs typeface="+mn-cs"/>
              </a:defRPr>
            </a:lvl1pPr>
          </a:lstStyle>
          <a:p>
            <a:pPr>
              <a:defRPr/>
            </a:pPr>
            <a:fld id="{8AE69B74-D238-4EC1-B0CE-7ECE1470D9C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196" r:id="rId1"/>
    <p:sldLayoutId id="2147489197" r:id="rId2"/>
    <p:sldLayoutId id="2147489198" r:id="rId3"/>
    <p:sldLayoutId id="2147489199" r:id="rId4"/>
    <p:sldLayoutId id="2147489200" r:id="rId5"/>
    <p:sldLayoutId id="2147489201" r:id="rId6"/>
    <p:sldLayoutId id="2147489202" r:id="rId7"/>
    <p:sldLayoutId id="2147489203" r:id="rId8"/>
    <p:sldLayoutId id="2147489204" r:id="rId9"/>
    <p:sldLayoutId id="2147489205" r:id="rId10"/>
    <p:sldLayoutId id="2147489155" r:id="rId11"/>
    <p:sldLayoutId id="2147489156" r:id="rId12"/>
    <p:sldLayoutId id="2147489206" r:id="rId13"/>
  </p:sldLayoutIdLst>
  <p:txStyles>
    <p:titleStyle>
      <a:lvl1pPr algn="l" rtl="0" eaLnBrk="0" fontAlgn="base" hangingPunct="0">
        <a:spcBef>
          <a:spcPct val="0"/>
        </a:spcBef>
        <a:spcAft>
          <a:spcPct val="0"/>
        </a:spcAft>
        <a:defRPr sz="3500" b="1" kern="1200">
          <a:solidFill>
            <a:srgbClr val="7F7F7F"/>
          </a:solidFill>
          <a:latin typeface="Microsoft Sans Serif" pitchFamily="34" charset="0"/>
          <a:ea typeface="+mj-ea"/>
          <a:cs typeface="Microsoft Sans Serif" pitchFamily="34" charset="0"/>
        </a:defRPr>
      </a:lvl1pPr>
      <a:lvl2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2pPr>
      <a:lvl3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3pPr>
      <a:lvl4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4pPr>
      <a:lvl5pPr algn="l" rtl="0" eaLnBrk="0" fontAlgn="base" hangingPunct="0">
        <a:spcBef>
          <a:spcPct val="0"/>
        </a:spcBef>
        <a:spcAft>
          <a:spcPct val="0"/>
        </a:spcAft>
        <a:defRPr sz="3500" b="1">
          <a:solidFill>
            <a:srgbClr val="7F7F7F"/>
          </a:solidFill>
          <a:latin typeface="Microsoft Sans Serif" pitchFamily="34" charset="0"/>
          <a:cs typeface="Microsoft Sans Serif" pitchFamily="34" charset="0"/>
        </a:defRPr>
      </a:lvl5pPr>
      <a:lvl6pPr marL="457200" algn="l" rtl="0" eaLnBrk="1" fontAlgn="base" hangingPunct="1">
        <a:spcBef>
          <a:spcPct val="0"/>
        </a:spcBef>
        <a:spcAft>
          <a:spcPct val="0"/>
        </a:spcAft>
        <a:defRPr sz="3500" b="1">
          <a:solidFill>
            <a:srgbClr val="7F7F7F"/>
          </a:solidFill>
          <a:latin typeface="Microsoft Sans Serif" pitchFamily="34" charset="0"/>
          <a:cs typeface="Microsoft Sans Serif" pitchFamily="34" charset="0"/>
        </a:defRPr>
      </a:lvl6pPr>
      <a:lvl7pPr marL="914400" algn="l" rtl="0" eaLnBrk="1" fontAlgn="base" hangingPunct="1">
        <a:spcBef>
          <a:spcPct val="0"/>
        </a:spcBef>
        <a:spcAft>
          <a:spcPct val="0"/>
        </a:spcAft>
        <a:defRPr sz="3500" b="1">
          <a:solidFill>
            <a:srgbClr val="7F7F7F"/>
          </a:solidFill>
          <a:latin typeface="Microsoft Sans Serif" pitchFamily="34" charset="0"/>
          <a:cs typeface="Microsoft Sans Serif" pitchFamily="34" charset="0"/>
        </a:defRPr>
      </a:lvl7pPr>
      <a:lvl8pPr marL="1371600" algn="l" rtl="0" eaLnBrk="1" fontAlgn="base" hangingPunct="1">
        <a:spcBef>
          <a:spcPct val="0"/>
        </a:spcBef>
        <a:spcAft>
          <a:spcPct val="0"/>
        </a:spcAft>
        <a:defRPr sz="3500" b="1">
          <a:solidFill>
            <a:srgbClr val="7F7F7F"/>
          </a:solidFill>
          <a:latin typeface="Microsoft Sans Serif" pitchFamily="34" charset="0"/>
          <a:cs typeface="Microsoft Sans Serif" pitchFamily="34" charset="0"/>
        </a:defRPr>
      </a:lvl8pPr>
      <a:lvl9pPr marL="1828800" algn="l" rtl="0" eaLnBrk="1" fontAlgn="base" hangingPunct="1">
        <a:spcBef>
          <a:spcPct val="0"/>
        </a:spcBef>
        <a:spcAft>
          <a:spcPct val="0"/>
        </a:spcAft>
        <a:defRPr sz="3500" b="1">
          <a:solidFill>
            <a:srgbClr val="7F7F7F"/>
          </a:solidFill>
          <a:latin typeface="Microsoft Sans Serif" pitchFamily="34" charset="0"/>
          <a:cs typeface="Microsoft Sans Serif" pitchFamily="34" charset="0"/>
        </a:defRPr>
      </a:lvl9pPr>
    </p:titleStyle>
    <p:bodyStyle>
      <a:lvl1pPr marL="342900" indent="-342900" algn="l" rtl="0" eaLnBrk="0" fontAlgn="base" hangingPunct="0">
        <a:spcBef>
          <a:spcPct val="20000"/>
        </a:spcBef>
        <a:spcAft>
          <a:spcPct val="0"/>
        </a:spcAft>
        <a:buFont typeface="Webdings" panose="05030102010509060703" pitchFamily="18" charset="2"/>
        <a:buChar char="~"/>
        <a:defRPr sz="3200" kern="1200">
          <a:solidFill>
            <a:srgbClr val="008080"/>
          </a:solidFill>
          <a:latin typeface="Microsoft Sans Serif" pitchFamily="34" charset="0"/>
          <a:ea typeface="+mn-ea"/>
          <a:cs typeface="Microsoft Sans Serif"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Microsoft Sans Serif" pitchFamily="34" charset="0"/>
          <a:ea typeface="+mn-ea"/>
          <a:cs typeface="Microsoft Sans Serif"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icrosoft Sans Serif" pitchFamily="34" charset="0"/>
          <a:ea typeface="+mn-ea"/>
          <a:cs typeface="Microsoft Sans Serif"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icrosoft Sans Serif" pitchFamily="34" charset="0"/>
          <a:ea typeface="+mn-ea"/>
          <a:cs typeface="Microsoft Sans Serif"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1.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cs.google.com/spreadsheets/d/17MXkN7IUKYkBPbaNgXPIrUzZ_C7bh7w5pzIvs-LoBOY/edit#gid=391516650"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mailto:bryan.holland@nema.org" TargetMode="External"/><Relationship Id="rId2" Type="http://schemas.openxmlformats.org/officeDocument/2006/relationships/notesSlide" Target="../notesSlides/notesSlide19.xml"/><Relationship Id="rId1" Type="http://schemas.openxmlformats.org/officeDocument/2006/relationships/slideLayout" Target="../slideLayouts/slideLayout47.xml"/><Relationship Id="rId6" Type="http://schemas.openxmlformats.org/officeDocument/2006/relationships/hyperlink" Target="mailto:mike.stone@nema.org" TargetMode="External"/><Relationship Id="rId5" Type="http://schemas.openxmlformats.org/officeDocument/2006/relationships/hyperlink" Target="mailto:jack.lyons@nema.org" TargetMode="External"/><Relationship Id="rId4" Type="http://schemas.openxmlformats.org/officeDocument/2006/relationships/hyperlink" Target="mailto:tim.mcclintock@nema.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a:extLst>
              <a:ext uri="{FF2B5EF4-FFF2-40B4-BE49-F238E27FC236}">
                <a16:creationId xmlns:a16="http://schemas.microsoft.com/office/drawing/2014/main" id="{FF88DCA9-CA24-4E15-8B4B-2EF6AA876C3C}"/>
              </a:ext>
            </a:extLst>
          </p:cNvPr>
          <p:cNvSpPr>
            <a:spLocks noGrp="1"/>
          </p:cNvSpPr>
          <p:nvPr>
            <p:ph type="ctrTitle"/>
          </p:nvPr>
        </p:nvSpPr>
        <p:spPr>
          <a:xfrm>
            <a:off x="152400" y="2971800"/>
            <a:ext cx="8763000" cy="1371600"/>
          </a:xfrm>
        </p:spPr>
        <p:txBody>
          <a:bodyPr>
            <a:normAutofit fontScale="90000"/>
          </a:bodyPr>
          <a:lstStyle/>
          <a:p>
            <a:pPr>
              <a:spcBef>
                <a:spcPct val="50000"/>
              </a:spcBef>
              <a:defRPr/>
            </a:pP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br>
              <a:rPr lang="en-US" altLang="en-US" dirty="0"/>
            </a:br>
            <a:endParaRPr lang="en-US" altLang="en-US" u="sng" dirty="0"/>
          </a:p>
        </p:txBody>
      </p:sp>
      <p:sp>
        <p:nvSpPr>
          <p:cNvPr id="71683" name="Rectangle 1">
            <a:extLst>
              <a:ext uri="{FF2B5EF4-FFF2-40B4-BE49-F238E27FC236}">
                <a16:creationId xmlns:a16="http://schemas.microsoft.com/office/drawing/2014/main" id="{28DDA425-47CB-438E-AC32-3ED5D38A6319}"/>
              </a:ext>
            </a:extLst>
          </p:cNvPr>
          <p:cNvSpPr>
            <a:spLocks noChangeArrowheads="1"/>
          </p:cNvSpPr>
          <p:nvPr/>
        </p:nvSpPr>
        <p:spPr bwMode="auto">
          <a:xfrm>
            <a:off x="0" y="2057400"/>
            <a:ext cx="9144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3500" b="1" baseline="0" dirty="0">
                <a:solidFill>
                  <a:schemeClr val="bg1"/>
                </a:solidFill>
              </a:rPr>
              <a:t>EVSE 4</a:t>
            </a:r>
          </a:p>
          <a:p>
            <a:pPr algn="ctr">
              <a:spcBef>
                <a:spcPct val="0"/>
              </a:spcBef>
              <a:buFontTx/>
              <a:buNone/>
            </a:pPr>
            <a:r>
              <a:rPr lang="en-US" altLang="en-US" b="1" baseline="0" dirty="0">
                <a:solidFill>
                  <a:schemeClr val="bg1"/>
                </a:solidFill>
              </a:rPr>
              <a:t>Electric Vehicle Supply Equipment (EVSE)</a:t>
            </a:r>
          </a:p>
          <a:p>
            <a:pPr algn="ctr">
              <a:spcBef>
                <a:spcPct val="0"/>
              </a:spcBef>
              <a:buFontTx/>
              <a:buNone/>
            </a:pPr>
            <a:endParaRPr lang="en-US" altLang="en-US" sz="1600" b="1" baseline="0" dirty="0">
              <a:solidFill>
                <a:schemeClr val="bg1"/>
              </a:solidFill>
              <a:latin typeface="Arial" panose="020B0604020202020204" pitchFamily="34" charset="0"/>
              <a:cs typeface="Arial" panose="020B0604020202020204" pitchFamily="34" charset="0"/>
            </a:endParaRPr>
          </a:p>
          <a:p>
            <a:pPr algn="ctr">
              <a:spcBef>
                <a:spcPct val="0"/>
              </a:spcBef>
              <a:buFontTx/>
              <a:buNone/>
            </a:pPr>
            <a:r>
              <a:rPr lang="en-US" altLang="en-US" b="1" baseline="0" dirty="0">
                <a:solidFill>
                  <a:schemeClr val="bg1"/>
                </a:solidFill>
              </a:rPr>
              <a:t>Codes, Standards and Applications</a:t>
            </a:r>
          </a:p>
        </p:txBody>
      </p:sp>
      <p:pic>
        <p:nvPicPr>
          <p:cNvPr id="71684" name="Picture 3" descr="A close up of a logo&#10;&#10;Description automatically generated">
            <a:extLst>
              <a:ext uri="{FF2B5EF4-FFF2-40B4-BE49-F238E27FC236}">
                <a16:creationId xmlns:a16="http://schemas.microsoft.com/office/drawing/2014/main" id="{8F4CC29A-C0DB-4E21-BA4F-9C2110A1D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46063"/>
            <a:ext cx="54864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444D3-789B-400F-89B9-68588CCCBCC3}"/>
              </a:ext>
            </a:extLst>
          </p:cNvPr>
          <p:cNvPicPr>
            <a:picLocks noChangeAspect="1"/>
          </p:cNvPicPr>
          <p:nvPr/>
        </p:nvPicPr>
        <p:blipFill>
          <a:blip r:embed="rId2">
            <a:duotone>
              <a:schemeClr val="accent6">
                <a:shade val="45000"/>
                <a:satMod val="135000"/>
              </a:schemeClr>
              <a:prstClr val="white"/>
            </a:duotone>
          </a:blip>
          <a:stretch>
            <a:fillRect/>
          </a:stretch>
        </p:blipFill>
        <p:spPr>
          <a:xfrm>
            <a:off x="-18369" y="1"/>
            <a:ext cx="9143999" cy="5638798"/>
          </a:xfrm>
          <a:prstGeom prst="rect">
            <a:avLst/>
          </a:prstGeom>
          <a:ln>
            <a:solidFill>
              <a:srgbClr val="92D050"/>
            </a:solidFill>
          </a:ln>
        </p:spPr>
      </p:pic>
      <p:graphicFrame>
        <p:nvGraphicFramePr>
          <p:cNvPr id="7" name="Table 6">
            <a:extLst>
              <a:ext uri="{FF2B5EF4-FFF2-40B4-BE49-F238E27FC236}">
                <a16:creationId xmlns:a16="http://schemas.microsoft.com/office/drawing/2014/main" id="{2DC5F092-9A35-4C9E-B0D6-8828F255362F}"/>
              </a:ext>
            </a:extLst>
          </p:cNvPr>
          <p:cNvGraphicFramePr>
            <a:graphicFrameLocks noGrp="1"/>
          </p:cNvGraphicFramePr>
          <p:nvPr/>
        </p:nvGraphicFramePr>
        <p:xfrm>
          <a:off x="-26988" y="5638800"/>
          <a:ext cx="9170990" cy="1211263"/>
        </p:xfrm>
        <a:graphic>
          <a:graphicData uri="http://schemas.openxmlformats.org/drawingml/2006/table">
            <a:tbl>
              <a:tblPr firstRow="1" firstCol="1" bandRow="1">
                <a:tableStyleId>{93296810-A885-4BE3-A3E7-6D5BEEA58F35}</a:tableStyleId>
              </a:tblPr>
              <a:tblGrid>
                <a:gridCol w="663800">
                  <a:extLst>
                    <a:ext uri="{9D8B030D-6E8A-4147-A177-3AD203B41FA5}">
                      <a16:colId xmlns:a16="http://schemas.microsoft.com/office/drawing/2014/main" val="20000"/>
                    </a:ext>
                  </a:extLst>
                </a:gridCol>
                <a:gridCol w="1436580">
                  <a:extLst>
                    <a:ext uri="{9D8B030D-6E8A-4147-A177-3AD203B41FA5}">
                      <a16:colId xmlns:a16="http://schemas.microsoft.com/office/drawing/2014/main" val="20001"/>
                    </a:ext>
                  </a:extLst>
                </a:gridCol>
                <a:gridCol w="1436580">
                  <a:extLst>
                    <a:ext uri="{9D8B030D-6E8A-4147-A177-3AD203B41FA5}">
                      <a16:colId xmlns:a16="http://schemas.microsoft.com/office/drawing/2014/main" val="20002"/>
                    </a:ext>
                  </a:extLst>
                </a:gridCol>
                <a:gridCol w="984139">
                  <a:extLst>
                    <a:ext uri="{9D8B030D-6E8A-4147-A177-3AD203B41FA5}">
                      <a16:colId xmlns:a16="http://schemas.microsoft.com/office/drawing/2014/main" val="20003"/>
                    </a:ext>
                  </a:extLst>
                </a:gridCol>
                <a:gridCol w="984139">
                  <a:extLst>
                    <a:ext uri="{9D8B030D-6E8A-4147-A177-3AD203B41FA5}">
                      <a16:colId xmlns:a16="http://schemas.microsoft.com/office/drawing/2014/main" val="20004"/>
                    </a:ext>
                  </a:extLst>
                </a:gridCol>
                <a:gridCol w="916438">
                  <a:extLst>
                    <a:ext uri="{9D8B030D-6E8A-4147-A177-3AD203B41FA5}">
                      <a16:colId xmlns:a16="http://schemas.microsoft.com/office/drawing/2014/main" val="20005"/>
                    </a:ext>
                  </a:extLst>
                </a:gridCol>
                <a:gridCol w="916438">
                  <a:extLst>
                    <a:ext uri="{9D8B030D-6E8A-4147-A177-3AD203B41FA5}">
                      <a16:colId xmlns:a16="http://schemas.microsoft.com/office/drawing/2014/main" val="20006"/>
                    </a:ext>
                  </a:extLst>
                </a:gridCol>
                <a:gridCol w="916438">
                  <a:extLst>
                    <a:ext uri="{9D8B030D-6E8A-4147-A177-3AD203B41FA5}">
                      <a16:colId xmlns:a16="http://schemas.microsoft.com/office/drawing/2014/main" val="20007"/>
                    </a:ext>
                  </a:extLst>
                </a:gridCol>
                <a:gridCol w="916438">
                  <a:extLst>
                    <a:ext uri="{9D8B030D-6E8A-4147-A177-3AD203B41FA5}">
                      <a16:colId xmlns:a16="http://schemas.microsoft.com/office/drawing/2014/main" val="20008"/>
                    </a:ext>
                  </a:extLst>
                </a:gridCol>
              </a:tblGrid>
              <a:tr h="269063">
                <a:tc>
                  <a:txBody>
                    <a:bodyPr/>
                    <a:lstStyle/>
                    <a:p>
                      <a:pPr>
                        <a:spcAft>
                          <a:spcPts val="0"/>
                        </a:spcAft>
                      </a:pPr>
                      <a:r>
                        <a:rPr lang="it-IT" sz="800" dirty="0">
                          <a:effectLst/>
                        </a:rPr>
                        <a:t> </a:t>
                      </a:r>
                      <a:endParaRPr lang="en-US" sz="8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Population</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Cars</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 Car/Capital</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EV cars</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 EV / Total cars</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New cars yearly</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(New EV cars </a:t>
                      </a:r>
                      <a:r>
                        <a:rPr lang="it-IT" sz="700" dirty="0">
                          <a:effectLst/>
                        </a:rPr>
                        <a:t>/ New </a:t>
                      </a:r>
                      <a:r>
                        <a:rPr lang="it-IT" sz="700" dirty="0" err="1">
                          <a:effectLst/>
                        </a:rPr>
                        <a:t>cars</a:t>
                      </a:r>
                      <a:r>
                        <a:rPr lang="it-IT" sz="700" dirty="0">
                          <a:effectLst/>
                        </a:rPr>
                        <a:t>) </a:t>
                      </a:r>
                      <a:r>
                        <a:rPr lang="it-IT" sz="700" dirty="0" err="1">
                          <a:effectLst/>
                        </a:rPr>
                        <a:t>yearly</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New EV cars </a:t>
                      </a:r>
                      <a:r>
                        <a:rPr lang="it-IT" sz="700" dirty="0" err="1">
                          <a:effectLst/>
                        </a:rPr>
                        <a:t>yearly</a:t>
                      </a:r>
                      <a:endParaRPr lang="en-US" sz="700" dirty="0">
                        <a:effectLst/>
                        <a:latin typeface="Calibri" panose="020F0502020204030204" pitchFamily="34" charset="0"/>
                        <a:ea typeface="DengXian"/>
                      </a:endParaRPr>
                    </a:p>
                  </a:txBody>
                  <a:tcPr marL="48865" marR="48865" marT="0" marB="0"/>
                </a:tc>
                <a:extLst>
                  <a:ext uri="{0D108BD9-81ED-4DB2-BD59-A6C34878D82A}">
                    <a16:rowId xmlns:a16="http://schemas.microsoft.com/office/drawing/2014/main" val="10000"/>
                  </a:ext>
                </a:extLst>
              </a:tr>
              <a:tr h="432423">
                <a:tc>
                  <a:txBody>
                    <a:bodyPr/>
                    <a:lstStyle/>
                    <a:p>
                      <a:pPr>
                        <a:spcAft>
                          <a:spcPts val="0"/>
                        </a:spcAft>
                      </a:pPr>
                      <a:r>
                        <a:rPr lang="en-US" sz="800" dirty="0">
                          <a:effectLst/>
                        </a:rPr>
                        <a:t>2019</a:t>
                      </a:r>
                      <a:endParaRPr lang="en-US" sz="8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7,6 billion</a:t>
                      </a:r>
                    </a:p>
                    <a:p>
                      <a:pPr>
                        <a:spcAft>
                          <a:spcPts val="0"/>
                        </a:spcAft>
                      </a:pPr>
                      <a:r>
                        <a:rPr lang="en-US" sz="500" dirty="0">
                          <a:effectLst/>
                        </a:rPr>
                        <a:t>(https://www.carsguide.com.au/car-advice/how-many-cars-are-there-in-the-world-70629)</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1,4 billion</a:t>
                      </a:r>
                    </a:p>
                    <a:p>
                      <a:pPr>
                        <a:spcAft>
                          <a:spcPts val="0"/>
                        </a:spcAft>
                      </a:pPr>
                      <a:r>
                        <a:rPr lang="en-US" sz="500" dirty="0">
                          <a:effectLst/>
                        </a:rPr>
                        <a:t>(https://www.carsguide.com.au/car-advice/how-many-cars-are-there-in-the-world-70629)</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18%</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2 million</a:t>
                      </a:r>
                    </a:p>
                    <a:p>
                      <a:pPr>
                        <a:spcAft>
                          <a:spcPts val="0"/>
                        </a:spcAft>
                      </a:pPr>
                      <a:r>
                        <a:rPr lang="en-US" sz="500" dirty="0">
                          <a:effectLst/>
                        </a:rPr>
                        <a:t>(Source: Frost Sullivan)</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~1%  </a:t>
                      </a:r>
                    </a:p>
                  </a:txBody>
                  <a:tcPr marL="48865" marR="48865" marT="0" marB="0"/>
                </a:tc>
                <a:tc>
                  <a:txBody>
                    <a:bodyPr/>
                    <a:lstStyle/>
                    <a:p>
                      <a:pPr>
                        <a:spcAft>
                          <a:spcPts val="0"/>
                        </a:spcAft>
                      </a:pPr>
                      <a:r>
                        <a:rPr lang="en-US" sz="700" dirty="0">
                          <a:effectLst/>
                        </a:rPr>
                        <a:t>79 million</a:t>
                      </a:r>
                    </a:p>
                    <a:p>
                      <a:pPr>
                        <a:spcAft>
                          <a:spcPts val="0"/>
                        </a:spcAft>
                      </a:pPr>
                      <a:r>
                        <a:rPr lang="en-US" sz="500" dirty="0">
                          <a:effectLst/>
                        </a:rPr>
                        <a:t>(Source</a:t>
                      </a:r>
                      <a:r>
                        <a:rPr lang="zh-CN" sz="500" dirty="0">
                          <a:effectLst/>
                        </a:rPr>
                        <a:t>：</a:t>
                      </a:r>
                      <a:r>
                        <a:rPr lang="en-US" sz="500" dirty="0">
                          <a:effectLst/>
                        </a:rPr>
                        <a:t>Statista)</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it-IT" sz="700" dirty="0">
                          <a:effectLst/>
                        </a:rPr>
                        <a:t>~1%</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latin typeface="Calibri" panose="020F0502020204030204" pitchFamily="34" charset="0"/>
                          <a:ea typeface="DengXian"/>
                        </a:rPr>
                        <a:t>&lt;1 million</a:t>
                      </a:r>
                    </a:p>
                  </a:txBody>
                  <a:tcPr marL="48865" marR="48865" marT="0" marB="0"/>
                </a:tc>
                <a:extLst>
                  <a:ext uri="{0D108BD9-81ED-4DB2-BD59-A6C34878D82A}">
                    <a16:rowId xmlns:a16="http://schemas.microsoft.com/office/drawing/2014/main" val="10001"/>
                  </a:ext>
                </a:extLst>
              </a:tr>
              <a:tr h="509777">
                <a:tc>
                  <a:txBody>
                    <a:bodyPr/>
                    <a:lstStyle/>
                    <a:p>
                      <a:pPr>
                        <a:spcAft>
                          <a:spcPts val="0"/>
                        </a:spcAft>
                      </a:pPr>
                      <a:r>
                        <a:rPr lang="en-US" sz="800" dirty="0">
                          <a:effectLst/>
                        </a:rPr>
                        <a:t>2040</a:t>
                      </a:r>
                      <a:endParaRPr lang="en-US" sz="8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9 billion</a:t>
                      </a:r>
                    </a:p>
                    <a:p>
                      <a:pPr>
                        <a:spcAft>
                          <a:spcPts val="0"/>
                        </a:spcAft>
                      </a:pPr>
                      <a:r>
                        <a:rPr lang="en-US" sz="500" dirty="0">
                          <a:effectLst/>
                        </a:rPr>
                        <a:t>(Source: Department of Economic and Social Affairs of the United Nations)</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2 billion</a:t>
                      </a:r>
                    </a:p>
                    <a:p>
                      <a:pPr>
                        <a:spcAft>
                          <a:spcPts val="0"/>
                        </a:spcAft>
                      </a:pPr>
                      <a:r>
                        <a:rPr lang="en-US" sz="500" dirty="0">
                          <a:effectLst/>
                        </a:rPr>
                        <a:t>(Source: Bernstein)</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22%</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300 million ÷</a:t>
                      </a:r>
                    </a:p>
                    <a:p>
                      <a:pPr>
                        <a:spcAft>
                          <a:spcPts val="0"/>
                        </a:spcAft>
                      </a:pPr>
                      <a:r>
                        <a:rPr lang="en-US" sz="500" dirty="0">
                          <a:effectLst/>
                        </a:rPr>
                        <a:t>(Source: GlobalData)</a:t>
                      </a:r>
                      <a:endParaRPr lang="en-US" sz="700" dirty="0">
                        <a:effectLst/>
                      </a:endParaRPr>
                    </a:p>
                    <a:p>
                      <a:pPr>
                        <a:spcAft>
                          <a:spcPts val="0"/>
                        </a:spcAft>
                      </a:pPr>
                      <a:r>
                        <a:rPr lang="en-US" sz="700" dirty="0">
                          <a:effectLst/>
                        </a:rPr>
                        <a:t>400 million</a:t>
                      </a:r>
                    </a:p>
                    <a:p>
                      <a:pPr>
                        <a:spcAft>
                          <a:spcPts val="0"/>
                        </a:spcAft>
                      </a:pPr>
                      <a:r>
                        <a:rPr lang="en-US" sz="500" dirty="0">
                          <a:effectLst/>
                        </a:rPr>
                        <a:t>(Source: Bloomberg)</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15÷-25%</a:t>
                      </a:r>
                    </a:p>
                  </a:txBody>
                  <a:tcPr marL="48865" marR="48865" marT="0" marB="0"/>
                </a:tc>
                <a:tc>
                  <a:txBody>
                    <a:bodyPr/>
                    <a:lstStyle/>
                    <a:p>
                      <a:pPr>
                        <a:spcAft>
                          <a:spcPts val="0"/>
                        </a:spcAft>
                      </a:pPr>
                      <a:r>
                        <a:rPr lang="en-US" sz="700" dirty="0">
                          <a:effectLst/>
                        </a:rPr>
                        <a:t>115÷120 million</a:t>
                      </a:r>
                      <a:endParaRPr lang="en-US" sz="700" dirty="0">
                        <a:effectLst/>
                        <a:latin typeface="Calibri" panose="020F0502020204030204" pitchFamily="34" charset="0"/>
                        <a:ea typeface="DengXian"/>
                      </a:endParaRPr>
                    </a:p>
                  </a:txBody>
                  <a:tcPr marL="48865" marR="48865" marT="0" marB="0"/>
                </a:tc>
                <a:tc>
                  <a:txBody>
                    <a:bodyPr/>
                    <a:lstStyle/>
                    <a:p>
                      <a:pPr>
                        <a:spcAft>
                          <a:spcPts val="0"/>
                        </a:spcAft>
                      </a:pPr>
                      <a:r>
                        <a:rPr lang="en-US" sz="700" dirty="0">
                          <a:effectLst/>
                        </a:rPr>
                        <a:t>~35%</a:t>
                      </a:r>
                    </a:p>
                    <a:p>
                      <a:pPr>
                        <a:spcAft>
                          <a:spcPts val="0"/>
                        </a:spcAft>
                      </a:pPr>
                      <a:r>
                        <a:rPr lang="en-US" sz="500" dirty="0">
                          <a:effectLst/>
                          <a:latin typeface="Calibri" panose="020F0502020204030204" pitchFamily="34" charset="0"/>
                          <a:ea typeface="DengXian"/>
                        </a:rPr>
                        <a:t>(Source: Bloomberg)</a:t>
                      </a:r>
                    </a:p>
                  </a:txBody>
                  <a:tcPr marL="48865" marR="48865" marT="0" marB="0"/>
                </a:tc>
                <a:tc>
                  <a:txBody>
                    <a:bodyPr/>
                    <a:lstStyle/>
                    <a:p>
                      <a:pPr>
                        <a:spcAft>
                          <a:spcPts val="0"/>
                        </a:spcAft>
                      </a:pPr>
                      <a:r>
                        <a:rPr lang="en-US" sz="700" dirty="0">
                          <a:effectLst/>
                          <a:latin typeface="Calibri" panose="020F0502020204030204" pitchFamily="34" charset="0"/>
                          <a:ea typeface="DengXian"/>
                        </a:rPr>
                        <a:t>~40 million</a:t>
                      </a:r>
                    </a:p>
                  </a:txBody>
                  <a:tcPr marL="48865" marR="48865"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5CB94959-D37A-45FF-AE1D-6A42D2163C30}"/>
              </a:ext>
            </a:extLst>
          </p:cNvPr>
          <p:cNvSpPr txBox="1">
            <a:spLocks noChangeArrowheads="1"/>
          </p:cNvSpPr>
          <p:nvPr/>
        </p:nvSpPr>
        <p:spPr bwMode="auto">
          <a:xfrm>
            <a:off x="0" y="4445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6000" b="1">
                <a:solidFill>
                  <a:schemeClr val="tx1"/>
                </a:solidFill>
              </a:rPr>
              <a:t>Charging Options</a:t>
            </a:r>
          </a:p>
        </p:txBody>
      </p:sp>
      <p:grpSp>
        <p:nvGrpSpPr>
          <p:cNvPr id="83971" name="Group 9">
            <a:extLst>
              <a:ext uri="{FF2B5EF4-FFF2-40B4-BE49-F238E27FC236}">
                <a16:creationId xmlns:a16="http://schemas.microsoft.com/office/drawing/2014/main" id="{A2D279E1-3E21-43A4-A219-F7E6F9BB6CCF}"/>
              </a:ext>
            </a:extLst>
          </p:cNvPr>
          <p:cNvGrpSpPr>
            <a:grpSpLocks/>
          </p:cNvGrpSpPr>
          <p:nvPr/>
        </p:nvGrpSpPr>
        <p:grpSpPr bwMode="auto">
          <a:xfrm>
            <a:off x="4800600" y="1568450"/>
            <a:ext cx="3868738" cy="2419350"/>
            <a:chOff x="96876" y="1780786"/>
            <a:chExt cx="3868338" cy="2420093"/>
          </a:xfrm>
        </p:grpSpPr>
        <p:pic>
          <p:nvPicPr>
            <p:cNvPr id="83979" name="Picture 5">
              <a:extLst>
                <a:ext uri="{FF2B5EF4-FFF2-40B4-BE49-F238E27FC236}">
                  <a16:creationId xmlns:a16="http://schemas.microsoft.com/office/drawing/2014/main" id="{1A8A70F1-24C4-4A4A-B2B7-CD4C9229A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76" y="2648479"/>
              <a:ext cx="3868338" cy="15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TextBox 8">
              <a:extLst>
                <a:ext uri="{FF2B5EF4-FFF2-40B4-BE49-F238E27FC236}">
                  <a16:creationId xmlns:a16="http://schemas.microsoft.com/office/drawing/2014/main" id="{DFBEC28F-752B-422D-8F67-8EE84A019390}"/>
                </a:ext>
              </a:extLst>
            </p:cNvPr>
            <p:cNvSpPr txBox="1">
              <a:spLocks noChangeArrowheads="1"/>
            </p:cNvSpPr>
            <p:nvPr/>
          </p:nvSpPr>
          <p:spPr bwMode="auto">
            <a:xfrm>
              <a:off x="207902" y="1780786"/>
              <a:ext cx="3757311" cy="8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3600" b="1" u="sng">
                  <a:solidFill>
                    <a:srgbClr val="000000"/>
                  </a:solidFill>
                  <a:latin typeface="Arial" panose="020B0604020202020204" pitchFamily="34" charset="0"/>
                  <a:cs typeface="Arial" panose="020B0604020202020204" pitchFamily="34" charset="0"/>
                </a:rPr>
                <a:t>Option #2</a:t>
              </a:r>
            </a:p>
            <a:p>
              <a:pPr algn="ctr">
                <a:spcBef>
                  <a:spcPct val="0"/>
                </a:spcBef>
                <a:buFontTx/>
                <a:buNone/>
              </a:pPr>
              <a:r>
                <a:rPr lang="en-US" altLang="en-US" sz="3600" b="1">
                  <a:solidFill>
                    <a:srgbClr val="000000"/>
                  </a:solidFill>
                  <a:latin typeface="Arial" panose="020B0604020202020204" pitchFamily="34" charset="0"/>
                  <a:cs typeface="Arial" panose="020B0604020202020204" pitchFamily="34" charset="0"/>
                </a:rPr>
                <a:t>Wireless Power Transfer</a:t>
              </a:r>
            </a:p>
          </p:txBody>
        </p:sp>
      </p:grpSp>
      <p:grpSp>
        <p:nvGrpSpPr>
          <p:cNvPr id="83972" name="Group 12">
            <a:extLst>
              <a:ext uri="{FF2B5EF4-FFF2-40B4-BE49-F238E27FC236}">
                <a16:creationId xmlns:a16="http://schemas.microsoft.com/office/drawing/2014/main" id="{62E7C422-1E26-4B46-97D7-A9303D6D2519}"/>
              </a:ext>
            </a:extLst>
          </p:cNvPr>
          <p:cNvGrpSpPr>
            <a:grpSpLocks/>
          </p:cNvGrpSpPr>
          <p:nvPr/>
        </p:nvGrpSpPr>
        <p:grpSpPr bwMode="auto">
          <a:xfrm>
            <a:off x="2084388" y="3976688"/>
            <a:ext cx="4675187" cy="2436812"/>
            <a:chOff x="4721514" y="1841877"/>
            <a:chExt cx="4675324" cy="2372114"/>
          </a:xfrm>
        </p:grpSpPr>
        <p:pic>
          <p:nvPicPr>
            <p:cNvPr id="83977" name="Picture 7">
              <a:extLst>
                <a:ext uri="{FF2B5EF4-FFF2-40B4-BE49-F238E27FC236}">
                  <a16:creationId xmlns:a16="http://schemas.microsoft.com/office/drawing/2014/main" id="{4A020335-AF86-4B2A-BCCF-18AACD7D07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2336" y="2661416"/>
              <a:ext cx="27336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Box 11">
              <a:extLst>
                <a:ext uri="{FF2B5EF4-FFF2-40B4-BE49-F238E27FC236}">
                  <a16:creationId xmlns:a16="http://schemas.microsoft.com/office/drawing/2014/main" id="{080EEE1C-84E6-4996-96A4-8DD463851E4A}"/>
                </a:ext>
              </a:extLst>
            </p:cNvPr>
            <p:cNvSpPr txBox="1">
              <a:spLocks noChangeArrowheads="1"/>
            </p:cNvSpPr>
            <p:nvPr/>
          </p:nvSpPr>
          <p:spPr bwMode="auto">
            <a:xfrm>
              <a:off x="4721514" y="1841877"/>
              <a:ext cx="4675324" cy="80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3600" b="1" u="sng">
                  <a:solidFill>
                    <a:srgbClr val="000000"/>
                  </a:solidFill>
                  <a:latin typeface="Arial" panose="020B0604020202020204" pitchFamily="34" charset="0"/>
                  <a:cs typeface="Arial" panose="020B0604020202020204" pitchFamily="34" charset="0"/>
                </a:rPr>
                <a:t>Option #3</a:t>
              </a:r>
            </a:p>
            <a:p>
              <a:pPr algn="ctr">
                <a:spcBef>
                  <a:spcPct val="0"/>
                </a:spcBef>
                <a:buFontTx/>
                <a:buNone/>
              </a:pPr>
              <a:r>
                <a:rPr lang="en-US" altLang="en-US" sz="3600" b="1">
                  <a:solidFill>
                    <a:srgbClr val="000000"/>
                  </a:solidFill>
                  <a:latin typeface="Arial" panose="020B0604020202020204" pitchFamily="34" charset="0"/>
                  <a:cs typeface="Arial" panose="020B0604020202020204" pitchFamily="34" charset="0"/>
                </a:rPr>
                <a:t>Continuous Wireless Charging</a:t>
              </a:r>
              <a:endParaRPr lang="en-US" altLang="en-US" sz="4000" b="1">
                <a:solidFill>
                  <a:srgbClr val="000000"/>
                </a:solidFill>
                <a:latin typeface="Arial" panose="020B0604020202020204" pitchFamily="34" charset="0"/>
                <a:cs typeface="Arial" panose="020B0604020202020204" pitchFamily="34" charset="0"/>
              </a:endParaRPr>
            </a:p>
          </p:txBody>
        </p:sp>
      </p:grpSp>
      <p:grpSp>
        <p:nvGrpSpPr>
          <p:cNvPr id="83973" name="Group 14">
            <a:extLst>
              <a:ext uri="{FF2B5EF4-FFF2-40B4-BE49-F238E27FC236}">
                <a16:creationId xmlns:a16="http://schemas.microsoft.com/office/drawing/2014/main" id="{A0BAACCA-FE01-4FD0-9A74-589CCAF0D88F}"/>
              </a:ext>
            </a:extLst>
          </p:cNvPr>
          <p:cNvGrpSpPr>
            <a:grpSpLocks/>
          </p:cNvGrpSpPr>
          <p:nvPr/>
        </p:nvGrpSpPr>
        <p:grpSpPr bwMode="auto">
          <a:xfrm>
            <a:off x="874713" y="1516063"/>
            <a:ext cx="3295650" cy="2471737"/>
            <a:chOff x="2703746" y="4038600"/>
            <a:chExt cx="3292968" cy="2472082"/>
          </a:xfrm>
        </p:grpSpPr>
        <p:pic>
          <p:nvPicPr>
            <p:cNvPr id="83975" name="Picture 6">
              <a:extLst>
                <a:ext uri="{FF2B5EF4-FFF2-40B4-BE49-F238E27FC236}">
                  <a16:creationId xmlns:a16="http://schemas.microsoft.com/office/drawing/2014/main" id="{353C5D2C-A00F-4978-B7D7-89E8882CE5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3746" y="4957525"/>
              <a:ext cx="3292968" cy="155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Box 13">
              <a:extLst>
                <a:ext uri="{FF2B5EF4-FFF2-40B4-BE49-F238E27FC236}">
                  <a16:creationId xmlns:a16="http://schemas.microsoft.com/office/drawing/2014/main" id="{D17FE3DB-C03E-4025-9D8F-A89F5E65C002}"/>
                </a:ext>
              </a:extLst>
            </p:cNvPr>
            <p:cNvSpPr txBox="1">
              <a:spLocks noChangeArrowheads="1"/>
            </p:cNvSpPr>
            <p:nvPr/>
          </p:nvSpPr>
          <p:spPr bwMode="auto">
            <a:xfrm>
              <a:off x="2703746" y="4038600"/>
              <a:ext cx="32929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3600" b="1" u="sng">
                  <a:solidFill>
                    <a:srgbClr val="000000"/>
                  </a:solidFill>
                  <a:latin typeface="Arial" panose="020B0604020202020204" pitchFamily="34" charset="0"/>
                  <a:cs typeface="Arial" panose="020B0604020202020204" pitchFamily="34" charset="0"/>
                </a:rPr>
                <a:t>Option #1</a:t>
              </a:r>
            </a:p>
            <a:p>
              <a:pPr algn="ctr">
                <a:spcBef>
                  <a:spcPct val="0"/>
                </a:spcBef>
                <a:buFontTx/>
                <a:buNone/>
              </a:pPr>
              <a:r>
                <a:rPr lang="en-US" altLang="en-US" sz="3600" b="1">
                  <a:solidFill>
                    <a:srgbClr val="000000"/>
                  </a:solidFill>
                  <a:latin typeface="Arial" panose="020B0604020202020204" pitchFamily="34" charset="0"/>
                  <a:cs typeface="Arial" panose="020B0604020202020204" pitchFamily="34" charset="0"/>
                </a:rPr>
                <a:t>Conductive Charging</a:t>
              </a:r>
              <a:endParaRPr lang="en-US" altLang="en-US" sz="4000" b="1">
                <a:solidFill>
                  <a:srgbClr val="000000"/>
                </a:solidFill>
                <a:latin typeface="Arial" panose="020B0604020202020204" pitchFamily="34" charset="0"/>
                <a:cs typeface="Arial" panose="020B0604020202020204" pitchFamily="34" charset="0"/>
              </a:endParaRPr>
            </a:p>
          </p:txBody>
        </p:sp>
      </p:grpSp>
      <p:pic>
        <p:nvPicPr>
          <p:cNvPr id="83974" name="Picture 14">
            <a:extLst>
              <a:ext uri="{FF2B5EF4-FFF2-40B4-BE49-F238E27FC236}">
                <a16:creationId xmlns:a16="http://schemas.microsoft.com/office/drawing/2014/main" id="{87172B59-2581-4874-BE09-03C304A50A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388" y="4846638"/>
            <a:ext cx="36576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F49BF615-CFE2-4092-9F42-5040C139C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609600"/>
            <a:ext cx="8001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2">
            <a:extLst>
              <a:ext uri="{FF2B5EF4-FFF2-40B4-BE49-F238E27FC236}">
                <a16:creationId xmlns:a16="http://schemas.microsoft.com/office/drawing/2014/main" id="{00106C4E-4DE1-4E1D-B30D-0AE1C1AFD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334000"/>
            <a:ext cx="23241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797A8FE-4775-4752-AD20-640B3C91C362}"/>
              </a:ext>
            </a:extLst>
          </p:cNvPr>
          <p:cNvSpPr txBox="1"/>
          <p:nvPr/>
        </p:nvSpPr>
        <p:spPr>
          <a:xfrm>
            <a:off x="6591300" y="4872038"/>
            <a:ext cx="1943100" cy="461962"/>
          </a:xfrm>
          <a:prstGeom prst="rect">
            <a:avLst/>
          </a:prstGeom>
          <a:noFill/>
        </p:spPr>
        <p:txBody>
          <a:bodyPr>
            <a:spAutoFit/>
          </a:bodyPr>
          <a:lstStyle/>
          <a:p>
            <a:pPr>
              <a:defRPr/>
            </a:pPr>
            <a:r>
              <a:rPr lang="en-US" sz="3600" b="1" dirty="0">
                <a:effectLst>
                  <a:outerShdw blurRad="38100" dist="38100" dir="2700000" algn="tl">
                    <a:srgbClr val="000000">
                      <a:alpha val="43137"/>
                    </a:srgbClr>
                  </a:outerShdw>
                </a:effectLst>
              </a:rPr>
              <a:t>Courtesy of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a:extLst>
              <a:ext uri="{FF2B5EF4-FFF2-40B4-BE49-F238E27FC236}">
                <a16:creationId xmlns:a16="http://schemas.microsoft.com/office/drawing/2014/main" id="{F7D46ACC-E8A2-4FB2-8211-4275BFEF0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12039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2">
            <a:extLst>
              <a:ext uri="{FF2B5EF4-FFF2-40B4-BE49-F238E27FC236}">
                <a16:creationId xmlns:a16="http://schemas.microsoft.com/office/drawing/2014/main" id="{0AE50141-4ABD-476E-8684-416E5EBE5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6399213"/>
            <a:ext cx="23241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E66163-4F46-462D-A04A-C5A7E2314B2C}"/>
              </a:ext>
            </a:extLst>
          </p:cNvPr>
          <p:cNvSpPr txBox="1"/>
          <p:nvPr/>
        </p:nvSpPr>
        <p:spPr>
          <a:xfrm>
            <a:off x="6743700" y="5915025"/>
            <a:ext cx="1943100" cy="461963"/>
          </a:xfrm>
          <a:prstGeom prst="rect">
            <a:avLst/>
          </a:prstGeom>
          <a:noFill/>
        </p:spPr>
        <p:txBody>
          <a:bodyPr>
            <a:spAutoFit/>
          </a:bodyPr>
          <a:lstStyle/>
          <a:p>
            <a:pPr>
              <a:defRPr/>
            </a:pPr>
            <a:r>
              <a:rPr lang="en-US" sz="3600" b="1" dirty="0">
                <a:effectLst>
                  <a:outerShdw blurRad="38100" dist="38100" dir="2700000" algn="tl">
                    <a:srgbClr val="000000">
                      <a:alpha val="43137"/>
                    </a:srgbClr>
                  </a:outerShdw>
                </a:effectLst>
              </a:rPr>
              <a:t>Courtesy of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A26D46D-6E91-4E78-9CD3-3A213488E24A}"/>
              </a:ext>
            </a:extLst>
          </p:cNvPr>
          <p:cNvSpPr>
            <a:spLocks noGrp="1"/>
          </p:cNvSpPr>
          <p:nvPr>
            <p:ph type="title"/>
          </p:nvPr>
        </p:nvSpPr>
        <p:spPr>
          <a:xfrm>
            <a:off x="0" y="762000"/>
            <a:ext cx="9129713" cy="838200"/>
          </a:xfrm>
        </p:spPr>
        <p:txBody>
          <a:bodyPr/>
          <a:lstStyle/>
          <a:p>
            <a:pPr algn="ctr"/>
            <a:r>
              <a:rPr lang="en-US" altLang="en-US">
                <a:solidFill>
                  <a:schemeClr val="tx1"/>
                </a:solidFill>
              </a:rPr>
              <a:t>EVSE Metrological Concerns	</a:t>
            </a:r>
          </a:p>
        </p:txBody>
      </p:sp>
      <p:sp>
        <p:nvSpPr>
          <p:cNvPr id="87043" name="TextBox 3">
            <a:extLst>
              <a:ext uri="{FF2B5EF4-FFF2-40B4-BE49-F238E27FC236}">
                <a16:creationId xmlns:a16="http://schemas.microsoft.com/office/drawing/2014/main" id="{721A612C-C206-41DA-BFB5-6950B13E0DCF}"/>
              </a:ext>
            </a:extLst>
          </p:cNvPr>
          <p:cNvSpPr txBox="1">
            <a:spLocks noChangeArrowheads="1"/>
          </p:cNvSpPr>
          <p:nvPr/>
        </p:nvSpPr>
        <p:spPr bwMode="auto">
          <a:xfrm>
            <a:off x="0" y="1676400"/>
            <a:ext cx="91440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008080"/>
                </a:solidFill>
                <a:latin typeface="Microsoft Sans Serif" panose="020B0604020202020204" pitchFamily="34" charset="0"/>
                <a:cs typeface="Microsoft Sans Serif" panose="020B0604020202020204" pitchFamily="34" charset="0"/>
              </a:defRPr>
            </a:lvl1pPr>
            <a:lvl2pPr marL="800100" indent="-34290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Tx/>
              <a:buNone/>
            </a:pPr>
            <a:endParaRPr lang="en-US" altLang="en-US" sz="2400" baseline="0">
              <a:latin typeface="Arial" panose="020B0604020202020204" pitchFamily="34" charset="0"/>
              <a:cs typeface="Arial" panose="020B0604020202020204" pitchFamily="34" charset="0"/>
            </a:endParaRPr>
          </a:p>
          <a:p>
            <a:pPr eaLnBrk="1" hangingPunct="1">
              <a:spcBef>
                <a:spcPct val="0"/>
              </a:spcBef>
              <a:buFontTx/>
              <a:buChar char="•"/>
            </a:pPr>
            <a:r>
              <a:rPr lang="en-US" altLang="en-US" sz="2800" baseline="0">
                <a:latin typeface="Arial" panose="020B0604020202020204" pitchFamily="34" charset="0"/>
                <a:cs typeface="Arial" panose="020B0604020202020204" pitchFamily="34" charset="0"/>
              </a:rPr>
              <a:t>EVSEs in public spaces that bill customers for EV charged energy are regulated by National Conference of Weights and Measures (NCWM) Handbooks 130 and 44</a:t>
            </a:r>
          </a:p>
          <a:p>
            <a:pPr eaLnBrk="1" hangingPunct="1">
              <a:spcBef>
                <a:spcPct val="0"/>
              </a:spcBef>
              <a:buFontTx/>
              <a:buNone/>
            </a:pPr>
            <a:endParaRPr lang="en-US" altLang="en-US" sz="2800" baseline="0">
              <a:latin typeface="Arial" panose="020B0604020202020204" pitchFamily="34" charset="0"/>
              <a:cs typeface="Arial" panose="020B0604020202020204" pitchFamily="34" charset="0"/>
            </a:endParaRPr>
          </a:p>
          <a:p>
            <a:pPr lvl="1" eaLnBrk="1" hangingPunct="1">
              <a:spcBef>
                <a:spcPct val="0"/>
              </a:spcBef>
              <a:buFont typeface="Wingdings" panose="05000000000000000000" pitchFamily="2" charset="2"/>
              <a:buChar char="Ø"/>
            </a:pPr>
            <a:r>
              <a:rPr lang="en-US" altLang="en-US" sz="2400" baseline="0">
                <a:solidFill>
                  <a:srgbClr val="000000"/>
                </a:solidFill>
                <a:latin typeface="Arial" panose="020B0604020202020204" pitchFamily="34" charset="0"/>
                <a:cs typeface="Arial" panose="020B0604020202020204" pitchFamily="34" charset="0"/>
              </a:rPr>
              <a:t>Electricity is sold by kWh, or by kWh and time</a:t>
            </a:r>
          </a:p>
          <a:p>
            <a:pPr lvl="1" eaLnBrk="1" hangingPunct="1">
              <a:spcBef>
                <a:spcPct val="0"/>
              </a:spcBef>
              <a:buFont typeface="Wingdings" panose="05000000000000000000" pitchFamily="2" charset="2"/>
              <a:buChar char="Ø"/>
            </a:pPr>
            <a:r>
              <a:rPr lang="en-US" altLang="en-US" sz="2400" baseline="0">
                <a:solidFill>
                  <a:srgbClr val="000000"/>
                </a:solidFill>
                <a:latin typeface="Arial" panose="020B0604020202020204" pitchFamily="34" charset="0"/>
                <a:cs typeface="Arial" panose="020B0604020202020204" pitchFamily="34" charset="0"/>
              </a:rPr>
              <a:t>Device type accuracy is 1%, field accuracy is 2%</a:t>
            </a:r>
          </a:p>
          <a:p>
            <a:pPr eaLnBrk="1" hangingPunct="1">
              <a:spcBef>
                <a:spcPct val="0"/>
              </a:spcBef>
              <a:buFontTx/>
              <a:buNone/>
            </a:pPr>
            <a:endParaRPr lang="en-US" altLang="en-US" sz="2800" baseline="0">
              <a:latin typeface="Arial" panose="020B0604020202020204" pitchFamily="34" charset="0"/>
              <a:cs typeface="Arial" panose="020B0604020202020204" pitchFamily="34" charset="0"/>
            </a:endParaRPr>
          </a:p>
          <a:p>
            <a:pPr eaLnBrk="1" hangingPunct="1">
              <a:spcBef>
                <a:spcPct val="0"/>
              </a:spcBef>
              <a:buFontTx/>
              <a:buChar char="•"/>
            </a:pPr>
            <a:r>
              <a:rPr lang="en-US" altLang="en-US" sz="2800" baseline="0">
                <a:latin typeface="Arial" panose="020B0604020202020204" pitchFamily="34" charset="0"/>
                <a:cs typeface="Arial" panose="020B0604020202020204" pitchFamily="34" charset="0"/>
              </a:rPr>
              <a:t>EVSEs will start to be metrologically certified (accuracy and customer protection) beginning 2021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97DBA83D-DFA7-4910-8D8D-280085D3D022}"/>
              </a:ext>
            </a:extLst>
          </p:cNvPr>
          <p:cNvSpPr>
            <a:spLocks noGrp="1"/>
          </p:cNvSpPr>
          <p:nvPr>
            <p:ph type="title"/>
          </p:nvPr>
        </p:nvSpPr>
        <p:spPr>
          <a:xfrm>
            <a:off x="431800" y="701675"/>
            <a:ext cx="8305800" cy="668338"/>
          </a:xfrm>
        </p:spPr>
        <p:txBody>
          <a:bodyPr/>
          <a:lstStyle/>
          <a:p>
            <a:pPr algn="ctr"/>
            <a:r>
              <a:rPr lang="en-US" altLang="en-US">
                <a:solidFill>
                  <a:schemeClr val="tx1"/>
                </a:solidFill>
                <a:latin typeface="Arial" panose="020B0604020202020204" pitchFamily="34" charset="0"/>
                <a:cs typeface="Arial" panose="020B0604020202020204" pitchFamily="34" charset="0"/>
              </a:rPr>
              <a:t>Where will charging take place?</a:t>
            </a:r>
          </a:p>
        </p:txBody>
      </p:sp>
      <p:sp>
        <p:nvSpPr>
          <p:cNvPr id="89091" name="Content Placeholder 2">
            <a:extLst>
              <a:ext uri="{FF2B5EF4-FFF2-40B4-BE49-F238E27FC236}">
                <a16:creationId xmlns:a16="http://schemas.microsoft.com/office/drawing/2014/main" id="{F2869EAA-E7CB-4A04-AC53-4D5A777579DE}"/>
              </a:ext>
            </a:extLst>
          </p:cNvPr>
          <p:cNvSpPr>
            <a:spLocks noGrp="1"/>
          </p:cNvSpPr>
          <p:nvPr>
            <p:ph idx="1"/>
          </p:nvPr>
        </p:nvSpPr>
        <p:spPr/>
        <p:txBody>
          <a:bodyPr/>
          <a:lstStyle/>
          <a:p>
            <a:endParaRPr lang="en-US" altLang="en-US"/>
          </a:p>
        </p:txBody>
      </p:sp>
      <p:grpSp>
        <p:nvGrpSpPr>
          <p:cNvPr id="89092" name="Group 1">
            <a:extLst>
              <a:ext uri="{FF2B5EF4-FFF2-40B4-BE49-F238E27FC236}">
                <a16:creationId xmlns:a16="http://schemas.microsoft.com/office/drawing/2014/main" id="{E5E8A95D-1033-4F52-A3B0-C84DEA94D9A9}"/>
              </a:ext>
            </a:extLst>
          </p:cNvPr>
          <p:cNvGrpSpPr>
            <a:grpSpLocks/>
          </p:cNvGrpSpPr>
          <p:nvPr/>
        </p:nvGrpSpPr>
        <p:grpSpPr bwMode="auto">
          <a:xfrm>
            <a:off x="6350" y="1501775"/>
            <a:ext cx="9137650" cy="3886200"/>
            <a:chOff x="6350" y="1431925"/>
            <a:chExt cx="9137650" cy="3885302"/>
          </a:xfrm>
        </p:grpSpPr>
        <p:grpSp>
          <p:nvGrpSpPr>
            <p:cNvPr id="89094" name="Group 12">
              <a:extLst>
                <a:ext uri="{FF2B5EF4-FFF2-40B4-BE49-F238E27FC236}">
                  <a16:creationId xmlns:a16="http://schemas.microsoft.com/office/drawing/2014/main" id="{7E7BF675-7769-46E3-BF07-E88AB875A8F7}"/>
                </a:ext>
              </a:extLst>
            </p:cNvPr>
            <p:cNvGrpSpPr>
              <a:grpSpLocks/>
            </p:cNvGrpSpPr>
            <p:nvPr/>
          </p:nvGrpSpPr>
          <p:grpSpPr bwMode="auto">
            <a:xfrm>
              <a:off x="6350" y="1431925"/>
              <a:ext cx="9137650" cy="3870326"/>
              <a:chOff x="4" y="1102"/>
              <a:chExt cx="5756" cy="2438"/>
            </a:xfrm>
          </p:grpSpPr>
          <p:grpSp>
            <p:nvGrpSpPr>
              <p:cNvPr id="89113" name="Group 10">
                <a:extLst>
                  <a:ext uri="{FF2B5EF4-FFF2-40B4-BE49-F238E27FC236}">
                    <a16:creationId xmlns:a16="http://schemas.microsoft.com/office/drawing/2014/main" id="{4B47F99D-492A-4DC2-A764-DC0D432BE449}"/>
                  </a:ext>
                </a:extLst>
              </p:cNvPr>
              <p:cNvGrpSpPr>
                <a:grpSpLocks/>
              </p:cNvGrpSpPr>
              <p:nvPr/>
            </p:nvGrpSpPr>
            <p:grpSpPr bwMode="auto">
              <a:xfrm>
                <a:off x="4" y="1119"/>
                <a:ext cx="5756" cy="2421"/>
                <a:chOff x="4" y="1054"/>
                <a:chExt cx="6164" cy="2484"/>
              </a:xfrm>
            </p:grpSpPr>
            <p:graphicFrame>
              <p:nvGraphicFramePr>
                <p:cNvPr id="89115" name="Object 4">
                  <a:extLst>
                    <a:ext uri="{FF2B5EF4-FFF2-40B4-BE49-F238E27FC236}">
                      <a16:creationId xmlns:a16="http://schemas.microsoft.com/office/drawing/2014/main" id="{86C1F5C6-2C6A-4B0C-B1DD-95DFE314B75C}"/>
                    </a:ext>
                  </a:extLst>
                </p:cNvPr>
                <p:cNvGraphicFramePr>
                  <a:graphicFrameLocks noChangeAspect="1"/>
                </p:cNvGraphicFramePr>
                <p:nvPr/>
              </p:nvGraphicFramePr>
              <p:xfrm>
                <a:off x="4" y="1054"/>
                <a:ext cx="3144" cy="2388"/>
              </p:xfrm>
              <a:graphic>
                <a:graphicData uri="http://schemas.openxmlformats.org/presentationml/2006/ole">
                  <mc:AlternateContent xmlns:mc="http://schemas.openxmlformats.org/markup-compatibility/2006">
                    <mc:Choice xmlns:v="urn:schemas-microsoft-com:vml" Requires="v">
                      <p:oleObj spid="_x0000_s1030" name="Bitmap Image" r:id="rId3" imgW="4990476" imgH="3790476" progId="Paint.Picture">
                        <p:embed/>
                      </p:oleObj>
                    </mc:Choice>
                    <mc:Fallback>
                      <p:oleObj name="Bitmap Image" r:id="rId3" imgW="4990476" imgH="3790476" progId="Paint.Picture">
                        <p:embed/>
                        <p:pic>
                          <p:nvPicPr>
                            <p:cNvPr id="89115" name="Object 4">
                              <a:extLst>
                                <a:ext uri="{FF2B5EF4-FFF2-40B4-BE49-F238E27FC236}">
                                  <a16:creationId xmlns:a16="http://schemas.microsoft.com/office/drawing/2014/main" id="{86C1F5C6-2C6A-4B0C-B1DD-95DFE314B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 y="1054"/>
                              <a:ext cx="3144" cy="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9116" name="Group 8">
                  <a:extLst>
                    <a:ext uri="{FF2B5EF4-FFF2-40B4-BE49-F238E27FC236}">
                      <a16:creationId xmlns:a16="http://schemas.microsoft.com/office/drawing/2014/main" id="{07002B1F-6C2C-41B8-A53A-551853436E6B}"/>
                    </a:ext>
                  </a:extLst>
                </p:cNvPr>
                <p:cNvGrpSpPr>
                  <a:grpSpLocks/>
                </p:cNvGrpSpPr>
                <p:nvPr/>
              </p:nvGrpSpPr>
              <p:grpSpPr bwMode="auto">
                <a:xfrm>
                  <a:off x="96" y="1056"/>
                  <a:ext cx="1104" cy="1031"/>
                  <a:chOff x="200" y="1056"/>
                  <a:chExt cx="1104" cy="1031"/>
                </a:xfrm>
              </p:grpSpPr>
              <p:sp>
                <p:nvSpPr>
                  <p:cNvPr id="89118" name="Text Box 5">
                    <a:extLst>
                      <a:ext uri="{FF2B5EF4-FFF2-40B4-BE49-F238E27FC236}">
                        <a16:creationId xmlns:a16="http://schemas.microsoft.com/office/drawing/2014/main" id="{A7443179-3BCC-49E1-8DC6-B5D3CE4C438E}"/>
                      </a:ext>
                    </a:extLst>
                  </p:cNvPr>
                  <p:cNvSpPr txBox="1">
                    <a:spLocks noChangeArrowheads="1"/>
                  </p:cNvSpPr>
                  <p:nvPr/>
                </p:nvSpPr>
                <p:spPr bwMode="auto">
                  <a:xfrm>
                    <a:off x="200" y="1056"/>
                    <a:ext cx="1088" cy="3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50000"/>
                      </a:spcBef>
                      <a:buFontTx/>
                      <a:buNone/>
                    </a:pPr>
                    <a:endParaRPr lang="en-US" altLang="en-US" b="1">
                      <a:solidFill>
                        <a:schemeClr val="tx1"/>
                      </a:solidFill>
                      <a:latin typeface="GE Inspira"/>
                      <a:cs typeface="Arial" panose="020B0604020202020204" pitchFamily="34" charset="0"/>
                    </a:endParaRPr>
                  </a:p>
                </p:txBody>
              </p:sp>
              <p:sp>
                <p:nvSpPr>
                  <p:cNvPr id="89119" name="Text Box 6">
                    <a:extLst>
                      <a:ext uri="{FF2B5EF4-FFF2-40B4-BE49-F238E27FC236}">
                        <a16:creationId xmlns:a16="http://schemas.microsoft.com/office/drawing/2014/main" id="{C01C1A33-DC3A-480A-AA84-E77D90562E91}"/>
                      </a:ext>
                    </a:extLst>
                  </p:cNvPr>
                  <p:cNvSpPr txBox="1">
                    <a:spLocks noChangeArrowheads="1"/>
                  </p:cNvSpPr>
                  <p:nvPr/>
                </p:nvSpPr>
                <p:spPr bwMode="auto">
                  <a:xfrm>
                    <a:off x="216" y="1424"/>
                    <a:ext cx="1088" cy="374"/>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50000"/>
                      </a:spcBef>
                      <a:buFontTx/>
                      <a:buNone/>
                    </a:pPr>
                    <a:endParaRPr lang="en-US" altLang="en-US" b="1">
                      <a:solidFill>
                        <a:schemeClr val="tx1"/>
                      </a:solidFill>
                      <a:latin typeface="GE Inspira"/>
                      <a:cs typeface="Arial" panose="020B0604020202020204" pitchFamily="34" charset="0"/>
                    </a:endParaRPr>
                  </a:p>
                </p:txBody>
              </p:sp>
              <p:sp>
                <p:nvSpPr>
                  <p:cNvPr id="89120" name="Text Box 7">
                    <a:extLst>
                      <a:ext uri="{FF2B5EF4-FFF2-40B4-BE49-F238E27FC236}">
                        <a16:creationId xmlns:a16="http://schemas.microsoft.com/office/drawing/2014/main" id="{A0569C77-9B89-47A5-93B9-275039BA2A7C}"/>
                      </a:ext>
                    </a:extLst>
                  </p:cNvPr>
                  <p:cNvSpPr txBox="1">
                    <a:spLocks noChangeArrowheads="1"/>
                  </p:cNvSpPr>
                  <p:nvPr/>
                </p:nvSpPr>
                <p:spPr bwMode="auto">
                  <a:xfrm>
                    <a:off x="200" y="1712"/>
                    <a:ext cx="1088" cy="37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50000"/>
                      </a:spcBef>
                      <a:buFontTx/>
                      <a:buNone/>
                    </a:pPr>
                    <a:endParaRPr lang="en-US" altLang="en-US" b="1">
                      <a:solidFill>
                        <a:schemeClr val="tx1"/>
                      </a:solidFill>
                      <a:latin typeface="GE Inspira"/>
                      <a:cs typeface="Arial" panose="020B0604020202020204" pitchFamily="34" charset="0"/>
                    </a:endParaRPr>
                  </a:p>
                </p:txBody>
              </p:sp>
            </p:grpSp>
            <p:graphicFrame>
              <p:nvGraphicFramePr>
                <p:cNvPr id="89117" name="Object 9">
                  <a:extLst>
                    <a:ext uri="{FF2B5EF4-FFF2-40B4-BE49-F238E27FC236}">
                      <a16:creationId xmlns:a16="http://schemas.microsoft.com/office/drawing/2014/main" id="{0FB0913F-650D-46E4-A2A6-DE05D1792654}"/>
                    </a:ext>
                  </a:extLst>
                </p:cNvPr>
                <p:cNvGraphicFramePr>
                  <a:graphicFrameLocks noChangeAspect="1"/>
                </p:cNvGraphicFramePr>
                <p:nvPr/>
              </p:nvGraphicFramePr>
              <p:xfrm>
                <a:off x="3138" y="1582"/>
                <a:ext cx="3030" cy="1956"/>
              </p:xfrm>
              <a:graphic>
                <a:graphicData uri="http://schemas.openxmlformats.org/presentationml/2006/ole">
                  <mc:AlternateContent xmlns:mc="http://schemas.openxmlformats.org/markup-compatibility/2006">
                    <mc:Choice xmlns:v="urn:schemas-microsoft-com:vml" Requires="v">
                      <p:oleObj spid="_x0000_s1031" name="Bitmap Image" r:id="rId6" imgW="4809524" imgH="3104762" progId="Paint.Picture">
                        <p:embed/>
                      </p:oleObj>
                    </mc:Choice>
                    <mc:Fallback>
                      <p:oleObj name="Bitmap Image" r:id="rId6" imgW="4809524" imgH="3104762" progId="Paint.Picture">
                        <p:embed/>
                        <p:pic>
                          <p:nvPicPr>
                            <p:cNvPr id="89117" name="Object 9">
                              <a:extLst>
                                <a:ext uri="{FF2B5EF4-FFF2-40B4-BE49-F238E27FC236}">
                                  <a16:creationId xmlns:a16="http://schemas.microsoft.com/office/drawing/2014/main" id="{0FB0913F-650D-46E4-A2A6-DE05D17926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8" y="1582"/>
                              <a:ext cx="3030" cy="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9114" name="Text Box 11">
                <a:extLst>
                  <a:ext uri="{FF2B5EF4-FFF2-40B4-BE49-F238E27FC236}">
                    <a16:creationId xmlns:a16="http://schemas.microsoft.com/office/drawing/2014/main" id="{9E399524-63B5-4287-B5A7-8B71BCDF6B6D}"/>
                  </a:ext>
                </a:extLst>
              </p:cNvPr>
              <p:cNvSpPr txBox="1">
                <a:spLocks noChangeArrowheads="1"/>
              </p:cNvSpPr>
              <p:nvPr/>
            </p:nvSpPr>
            <p:spPr bwMode="auto">
              <a:xfrm>
                <a:off x="2910" y="1102"/>
                <a:ext cx="116" cy="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Tx/>
                  <a:buNone/>
                </a:pPr>
                <a:endParaRPr lang="en-US" altLang="en-US" sz="5000" b="1">
                  <a:solidFill>
                    <a:schemeClr val="tx1"/>
                  </a:solidFill>
                  <a:latin typeface="GE Inspira"/>
                  <a:cs typeface="Arial" panose="020B0604020202020204" pitchFamily="34" charset="0"/>
                </a:endParaRPr>
              </a:p>
            </p:txBody>
          </p:sp>
        </p:grpSp>
        <p:sp>
          <p:nvSpPr>
            <p:cNvPr id="13" name="Text Box 14">
              <a:extLst>
                <a:ext uri="{FF2B5EF4-FFF2-40B4-BE49-F238E27FC236}">
                  <a16:creationId xmlns:a16="http://schemas.microsoft.com/office/drawing/2014/main" id="{4F7BE674-66F6-425D-AC17-3451A52AA332}"/>
                </a:ext>
              </a:extLst>
            </p:cNvPr>
            <p:cNvSpPr txBox="1">
              <a:spLocks noChangeArrowheads="1"/>
            </p:cNvSpPr>
            <p:nvPr/>
          </p:nvSpPr>
          <p:spPr bwMode="auto">
            <a:xfrm>
              <a:off x="770718" y="3998858"/>
              <a:ext cx="1148071" cy="261610"/>
            </a:xfrm>
            <a:prstGeom prst="rect">
              <a:avLst/>
            </a:prstGeom>
            <a:solidFill>
              <a:srgbClr val="5AB72B"/>
            </a:solidFill>
            <a:ln>
              <a:noFill/>
            </a:ln>
            <a:effectLst/>
            <a:scene3d>
              <a:camera prst="orthographicFront"/>
              <a:lightRig rig="threePt" dir="t"/>
            </a:scene3d>
            <a:sp3d>
              <a:bevelT/>
            </a:sp3d>
          </p:spPr>
          <p:txBody>
            <a:bodyPr wrap="none">
              <a:spAutoFit/>
            </a:bodyPr>
            <a:lstStyle>
              <a:defPPr>
                <a:defRPr lang="en-US"/>
              </a:defPPr>
              <a:lvl1pPr>
                <a:defRPr sz="1000">
                  <a:solidFill>
                    <a:srgbClr val="02040A"/>
                  </a:solidFill>
                </a:defRPr>
              </a:lvl1pPr>
            </a:lstStyle>
            <a:p>
              <a:pPr>
                <a:defRPr/>
              </a:pPr>
              <a:r>
                <a:rPr lang="en-US" sz="1100" b="1" baseline="0" dirty="0">
                  <a:latin typeface="Arial" charset="0"/>
                  <a:cs typeface="Arial" charset="0"/>
                </a:rPr>
                <a:t>Shopping Mall</a:t>
              </a:r>
            </a:p>
          </p:txBody>
        </p:sp>
        <p:sp>
          <p:nvSpPr>
            <p:cNvPr id="14" name="Text Box 24">
              <a:extLst>
                <a:ext uri="{FF2B5EF4-FFF2-40B4-BE49-F238E27FC236}">
                  <a16:creationId xmlns:a16="http://schemas.microsoft.com/office/drawing/2014/main" id="{CCDC9F34-E9E9-4D59-B16A-6C2641D9D13E}"/>
                </a:ext>
              </a:extLst>
            </p:cNvPr>
            <p:cNvSpPr txBox="1">
              <a:spLocks noChangeArrowheads="1"/>
            </p:cNvSpPr>
            <p:nvPr/>
          </p:nvSpPr>
          <p:spPr bwMode="auto">
            <a:xfrm>
              <a:off x="2574940" y="1715091"/>
              <a:ext cx="883315" cy="430787"/>
            </a:xfrm>
            <a:prstGeom prst="rect">
              <a:avLst/>
            </a:prstGeom>
            <a:solidFill>
              <a:srgbClr val="5AB72B"/>
            </a:solidFill>
            <a:ln>
              <a:noFill/>
            </a:ln>
            <a:effectLst/>
            <a:scene3d>
              <a:camera prst="orthographicFront"/>
              <a:lightRig rig="threePt" dir="t"/>
            </a:scene3d>
            <a:sp3d>
              <a:bevelT/>
            </a:sp3d>
          </p:spPr>
          <p:txBody>
            <a:bodyPr>
              <a:spAutoFit/>
            </a:bodyPr>
            <a:lstStyle/>
            <a:p>
              <a:pPr>
                <a:defRPr/>
              </a:pPr>
              <a:r>
                <a:rPr lang="en-US" sz="1100" b="1" baseline="0" dirty="0">
                  <a:solidFill>
                    <a:srgbClr val="02040A"/>
                  </a:solidFill>
                  <a:latin typeface="Arial" charset="0"/>
                  <a:cs typeface="Arial" charset="0"/>
                </a:rPr>
                <a:t>Hotels</a:t>
              </a:r>
            </a:p>
            <a:p>
              <a:pPr>
                <a:defRPr/>
              </a:pPr>
              <a:endParaRPr lang="en-US" sz="1100" b="1" baseline="0" dirty="0">
                <a:solidFill>
                  <a:srgbClr val="02040A"/>
                </a:solidFill>
                <a:latin typeface="Arial" charset="0"/>
                <a:cs typeface="Arial" charset="0"/>
              </a:endParaRPr>
            </a:p>
          </p:txBody>
        </p:sp>
        <p:sp>
          <p:nvSpPr>
            <p:cNvPr id="15" name="Text Box 25">
              <a:extLst>
                <a:ext uri="{FF2B5EF4-FFF2-40B4-BE49-F238E27FC236}">
                  <a16:creationId xmlns:a16="http://schemas.microsoft.com/office/drawing/2014/main" id="{99B67805-DE41-48C3-BAE9-441BBA202BB3}"/>
                </a:ext>
              </a:extLst>
            </p:cNvPr>
            <p:cNvSpPr txBox="1">
              <a:spLocks noChangeArrowheads="1"/>
            </p:cNvSpPr>
            <p:nvPr/>
          </p:nvSpPr>
          <p:spPr bwMode="auto">
            <a:xfrm>
              <a:off x="3642765" y="1431940"/>
              <a:ext cx="1138453" cy="430887"/>
            </a:xfrm>
            <a:prstGeom prst="rect">
              <a:avLst/>
            </a:prstGeom>
            <a:solidFill>
              <a:srgbClr val="5AB72B"/>
            </a:solidFill>
            <a:ln>
              <a:noFill/>
            </a:ln>
            <a:effectLst/>
            <a:scene3d>
              <a:camera prst="orthographicFront"/>
              <a:lightRig rig="threePt" dir="t"/>
            </a:scene3d>
            <a:sp3d>
              <a:bevelT/>
            </a:sp3d>
          </p:spPr>
          <p:txBody>
            <a:bodyPr wrap="none">
              <a:spAutoFit/>
            </a:bodyPr>
            <a:lstStyle>
              <a:defPPr>
                <a:defRPr lang="en-US"/>
              </a:defPPr>
              <a:lvl1pPr>
                <a:defRPr sz="1000">
                  <a:solidFill>
                    <a:srgbClr val="02040A"/>
                  </a:solidFill>
                </a:defRPr>
              </a:lvl1pPr>
            </a:lstStyle>
            <a:p>
              <a:pPr>
                <a:defRPr/>
              </a:pPr>
              <a:r>
                <a:rPr lang="en-US" sz="1100" b="1" baseline="0" dirty="0">
                  <a:latin typeface="Arial" charset="0"/>
                  <a:cs typeface="Arial" charset="0"/>
                </a:rPr>
                <a:t>Office Parking</a:t>
              </a:r>
            </a:p>
            <a:p>
              <a:pPr>
                <a:defRPr/>
              </a:pPr>
              <a:r>
                <a:rPr lang="en-US" sz="1100" b="1" baseline="0" dirty="0">
                  <a:latin typeface="Arial" charset="0"/>
                  <a:cs typeface="Arial" charset="0"/>
                </a:rPr>
                <a:t> </a:t>
              </a:r>
            </a:p>
          </p:txBody>
        </p:sp>
        <p:sp>
          <p:nvSpPr>
            <p:cNvPr id="16" name="Text Box 26">
              <a:extLst>
                <a:ext uri="{FF2B5EF4-FFF2-40B4-BE49-F238E27FC236}">
                  <a16:creationId xmlns:a16="http://schemas.microsoft.com/office/drawing/2014/main" id="{2BD094F5-39F8-4C5B-99E6-80A59894582E}"/>
                </a:ext>
              </a:extLst>
            </p:cNvPr>
            <p:cNvSpPr txBox="1">
              <a:spLocks noChangeArrowheads="1"/>
            </p:cNvSpPr>
            <p:nvPr/>
          </p:nvSpPr>
          <p:spPr bwMode="auto">
            <a:xfrm>
              <a:off x="7056438" y="2529027"/>
              <a:ext cx="1164101" cy="261610"/>
            </a:xfrm>
            <a:prstGeom prst="rect">
              <a:avLst/>
            </a:prstGeom>
            <a:solidFill>
              <a:srgbClr val="5AB72B"/>
            </a:solidFill>
            <a:ln>
              <a:noFill/>
            </a:ln>
            <a:effectLst/>
            <a:scene3d>
              <a:camera prst="orthographicFront"/>
              <a:lightRig rig="threePt" dir="t"/>
            </a:scene3d>
            <a:sp3d>
              <a:bevelT/>
            </a:sp3d>
          </p:spPr>
          <p:txBody>
            <a:bodyPr wrap="none">
              <a:spAutoFit/>
            </a:bodyPr>
            <a:lstStyle>
              <a:defPPr>
                <a:defRPr lang="en-US"/>
              </a:defPPr>
              <a:lvl1pPr>
                <a:defRPr sz="1000">
                  <a:solidFill>
                    <a:srgbClr val="02040A"/>
                  </a:solidFill>
                </a:defRPr>
              </a:lvl1pPr>
            </a:lstStyle>
            <a:p>
              <a:pPr>
                <a:defRPr/>
              </a:pPr>
              <a:r>
                <a:rPr lang="en-US" sz="1100" b="1" baseline="0" dirty="0">
                  <a:latin typeface="Arial" charset="0"/>
                  <a:cs typeface="Arial" charset="0"/>
                </a:rPr>
                <a:t>Public Parking</a:t>
              </a:r>
            </a:p>
          </p:txBody>
        </p:sp>
        <p:sp>
          <p:nvSpPr>
            <p:cNvPr id="17" name="Text Box 27">
              <a:extLst>
                <a:ext uri="{FF2B5EF4-FFF2-40B4-BE49-F238E27FC236}">
                  <a16:creationId xmlns:a16="http://schemas.microsoft.com/office/drawing/2014/main" id="{89293B6F-FB3B-45E2-BFEF-A1EDD63A77B1}"/>
                </a:ext>
              </a:extLst>
            </p:cNvPr>
            <p:cNvSpPr txBox="1">
              <a:spLocks noChangeArrowheads="1"/>
            </p:cNvSpPr>
            <p:nvPr/>
          </p:nvSpPr>
          <p:spPr bwMode="auto">
            <a:xfrm>
              <a:off x="7618857" y="4886340"/>
              <a:ext cx="832048" cy="430887"/>
            </a:xfrm>
            <a:prstGeom prst="rect">
              <a:avLst/>
            </a:prstGeom>
            <a:solidFill>
              <a:srgbClr val="5AB72B"/>
            </a:solidFill>
            <a:ln>
              <a:noFill/>
            </a:ln>
            <a:effectLst/>
            <a:scene3d>
              <a:camera prst="orthographicFront"/>
              <a:lightRig rig="threePt" dir="t"/>
            </a:scene3d>
            <a:sp3d>
              <a:bevelT/>
            </a:sp3d>
          </p:spPr>
          <p:txBody>
            <a:bodyPr>
              <a:spAutoFit/>
            </a:bodyPr>
            <a:lstStyle>
              <a:defPPr>
                <a:defRPr lang="en-US"/>
              </a:defPPr>
              <a:lvl1pPr>
                <a:defRPr sz="1000">
                  <a:solidFill>
                    <a:srgbClr val="02040A"/>
                  </a:solidFill>
                </a:defRPr>
              </a:lvl1pPr>
            </a:lstStyle>
            <a:p>
              <a:pPr>
                <a:defRPr/>
              </a:pPr>
              <a:r>
                <a:rPr lang="en-US" sz="1100" b="1" baseline="0" dirty="0">
                  <a:latin typeface="Arial" charset="0"/>
                  <a:cs typeface="Arial" charset="0"/>
                </a:rPr>
                <a:t>Home</a:t>
              </a:r>
            </a:p>
            <a:p>
              <a:pPr>
                <a:defRPr/>
              </a:pPr>
              <a:endParaRPr lang="en-US" sz="1100" b="1" baseline="0" dirty="0">
                <a:latin typeface="Arial" charset="0"/>
                <a:cs typeface="Arial" charset="0"/>
              </a:endParaRPr>
            </a:p>
          </p:txBody>
        </p:sp>
        <p:sp>
          <p:nvSpPr>
            <p:cNvPr id="18" name="Text Box 26">
              <a:extLst>
                <a:ext uri="{FF2B5EF4-FFF2-40B4-BE49-F238E27FC236}">
                  <a16:creationId xmlns:a16="http://schemas.microsoft.com/office/drawing/2014/main" id="{9EA69D6A-D6D9-475F-935A-F734A81ED58A}"/>
                </a:ext>
              </a:extLst>
            </p:cNvPr>
            <p:cNvSpPr txBox="1">
              <a:spLocks noChangeArrowheads="1"/>
            </p:cNvSpPr>
            <p:nvPr/>
          </p:nvSpPr>
          <p:spPr bwMode="auto">
            <a:xfrm>
              <a:off x="3098385" y="4914915"/>
              <a:ext cx="1202573" cy="261610"/>
            </a:xfrm>
            <a:prstGeom prst="rect">
              <a:avLst/>
            </a:prstGeom>
            <a:solidFill>
              <a:srgbClr val="5AB72B"/>
            </a:solidFill>
            <a:ln>
              <a:noFill/>
            </a:ln>
            <a:effectLst/>
            <a:scene3d>
              <a:camera prst="orthographicFront"/>
              <a:lightRig rig="threePt" dir="t"/>
            </a:scene3d>
            <a:sp3d>
              <a:bevelT/>
            </a:sp3d>
          </p:spPr>
          <p:txBody>
            <a:bodyPr wrap="none">
              <a:spAutoFit/>
            </a:bodyPr>
            <a:lstStyle>
              <a:defPPr>
                <a:defRPr lang="en-US"/>
              </a:defPPr>
              <a:lvl1pPr>
                <a:defRPr sz="1000">
                  <a:solidFill>
                    <a:srgbClr val="02040A"/>
                  </a:solidFill>
                </a:defRPr>
              </a:lvl1pPr>
            </a:lstStyle>
            <a:p>
              <a:pPr>
                <a:defRPr/>
              </a:pPr>
              <a:r>
                <a:rPr lang="en-US" sz="1100" b="1" baseline="0" dirty="0">
                  <a:latin typeface="Arial" charset="0"/>
                  <a:cs typeface="Arial" charset="0"/>
                </a:rPr>
                <a:t>Public  Parking</a:t>
              </a:r>
            </a:p>
          </p:txBody>
        </p:sp>
      </p:grpSp>
      <p:sp>
        <p:nvSpPr>
          <p:cNvPr id="89093" name="TextBox 31">
            <a:extLst>
              <a:ext uri="{FF2B5EF4-FFF2-40B4-BE49-F238E27FC236}">
                <a16:creationId xmlns:a16="http://schemas.microsoft.com/office/drawing/2014/main" id="{F04E6B56-3D69-4B17-BDFD-02A1A5E57FD7}"/>
              </a:ext>
            </a:extLst>
          </p:cNvPr>
          <p:cNvSpPr txBox="1">
            <a:spLocks noChangeArrowheads="1"/>
          </p:cNvSpPr>
          <p:nvPr/>
        </p:nvSpPr>
        <p:spPr bwMode="auto">
          <a:xfrm>
            <a:off x="166688" y="5380038"/>
            <a:ext cx="8901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 typeface="Wingdings" panose="05000000000000000000" pitchFamily="2" charset="2"/>
              <a:buChar char="§"/>
            </a:pPr>
            <a:r>
              <a:rPr lang="en-US" altLang="en-US" sz="1800" baseline="0">
                <a:solidFill>
                  <a:schemeClr val="tx1"/>
                </a:solidFill>
                <a:latin typeface="Arial" panose="020B0604020202020204" pitchFamily="34" charset="0"/>
                <a:cs typeface="Arial" panose="020B0604020202020204" pitchFamily="34" charset="0"/>
              </a:rPr>
              <a:t>It is estimated </a:t>
            </a:r>
            <a:r>
              <a:rPr lang="en-US" altLang="en-US" sz="1800" baseline="0">
                <a:solidFill>
                  <a:srgbClr val="FF0000"/>
                </a:solidFill>
                <a:latin typeface="Arial" panose="020B0604020202020204" pitchFamily="34" charset="0"/>
                <a:cs typeface="Arial" panose="020B0604020202020204" pitchFamily="34" charset="0"/>
              </a:rPr>
              <a:t>80%</a:t>
            </a:r>
            <a:r>
              <a:rPr lang="en-US" altLang="en-US" sz="1800" baseline="0">
                <a:solidFill>
                  <a:schemeClr val="tx1"/>
                </a:solidFill>
                <a:latin typeface="Arial" panose="020B0604020202020204" pitchFamily="34" charset="0"/>
                <a:cs typeface="Arial" panose="020B0604020202020204" pitchFamily="34" charset="0"/>
              </a:rPr>
              <a:t> of charging will take place at home</a:t>
            </a:r>
          </a:p>
          <a:p>
            <a:pPr eaLnBrk="1" hangingPunct="1">
              <a:spcBef>
                <a:spcPct val="0"/>
              </a:spcBef>
              <a:buFont typeface="Wingdings" panose="05000000000000000000" pitchFamily="2" charset="2"/>
              <a:buChar char="§"/>
            </a:pPr>
            <a:r>
              <a:rPr lang="en-US" altLang="en-US" sz="1800" baseline="0">
                <a:solidFill>
                  <a:schemeClr val="tx1"/>
                </a:solidFill>
                <a:latin typeface="Arial" panose="020B0604020202020204" pitchFamily="34" charset="0"/>
                <a:cs typeface="Arial" panose="020B0604020202020204" pitchFamily="34" charset="0"/>
              </a:rPr>
              <a:t>It is estimated </a:t>
            </a:r>
            <a:r>
              <a:rPr lang="en-US" altLang="en-US" sz="1800" baseline="0">
                <a:solidFill>
                  <a:srgbClr val="FF0000"/>
                </a:solidFill>
                <a:latin typeface="Arial" panose="020B0604020202020204" pitchFamily="34" charset="0"/>
                <a:cs typeface="Arial" panose="020B0604020202020204" pitchFamily="34" charset="0"/>
              </a:rPr>
              <a:t>20%</a:t>
            </a:r>
            <a:r>
              <a:rPr lang="en-US" altLang="en-US" sz="1800" baseline="0">
                <a:solidFill>
                  <a:schemeClr val="tx1"/>
                </a:solidFill>
                <a:latin typeface="Arial" panose="020B0604020202020204" pitchFamily="34" charset="0"/>
                <a:cs typeface="Arial" panose="020B0604020202020204" pitchFamily="34" charset="0"/>
              </a:rPr>
              <a:t> of charging will take place in public spaces (workplace, city streets, retail)</a:t>
            </a:r>
          </a:p>
          <a:p>
            <a:pPr eaLnBrk="1" hangingPunct="1">
              <a:spcBef>
                <a:spcPct val="0"/>
              </a:spcBef>
              <a:buFont typeface="Wingdings" panose="05000000000000000000" pitchFamily="2" charset="2"/>
              <a:buChar char="§"/>
            </a:pPr>
            <a:r>
              <a:rPr lang="en-US" altLang="en-US" sz="1800" baseline="0">
                <a:solidFill>
                  <a:schemeClr val="tx1"/>
                </a:solidFill>
                <a:latin typeface="Arial" panose="020B0604020202020204" pitchFamily="34" charset="0"/>
                <a:cs typeface="Arial" panose="020B0604020202020204" pitchFamily="34" charset="0"/>
              </a:rPr>
              <a:t>It is estimated there will need to be </a:t>
            </a:r>
            <a:r>
              <a:rPr lang="en-US" altLang="en-US" sz="1800" baseline="0">
                <a:solidFill>
                  <a:srgbClr val="FF0000"/>
                </a:solidFill>
                <a:latin typeface="Arial" panose="020B0604020202020204" pitchFamily="34" charset="0"/>
                <a:cs typeface="Arial" panose="020B0604020202020204" pitchFamily="34" charset="0"/>
              </a:rPr>
              <a:t>3 charging stations </a:t>
            </a:r>
            <a:r>
              <a:rPr lang="en-US" altLang="en-US" sz="1800" baseline="0">
                <a:solidFill>
                  <a:schemeClr val="tx1"/>
                </a:solidFill>
                <a:latin typeface="Arial" panose="020B0604020202020204" pitchFamily="34" charset="0"/>
                <a:cs typeface="Arial" panose="020B0604020202020204" pitchFamily="34" charset="0"/>
              </a:rPr>
              <a:t>for every EV in operation </a:t>
            </a:r>
            <a:endParaRPr lang="en-US" altLang="en-US" sz="18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0B0C-0E6B-4D4F-BEE0-81CF63309057}"/>
              </a:ext>
            </a:extLst>
          </p:cNvPr>
          <p:cNvSpPr>
            <a:spLocks noGrp="1"/>
          </p:cNvSpPr>
          <p:nvPr>
            <p:ph type="title"/>
          </p:nvPr>
        </p:nvSpPr>
        <p:spPr/>
        <p:txBody>
          <a:bodyPr/>
          <a:lstStyle/>
          <a:p>
            <a:pPr>
              <a:defRPr/>
            </a:pPr>
            <a:endParaRPr lang="en-US" dirty="0"/>
          </a:p>
        </p:txBody>
      </p:sp>
      <p:sp>
        <p:nvSpPr>
          <p:cNvPr id="90115" name="Text Placeholder 2">
            <a:extLst>
              <a:ext uri="{FF2B5EF4-FFF2-40B4-BE49-F238E27FC236}">
                <a16:creationId xmlns:a16="http://schemas.microsoft.com/office/drawing/2014/main" id="{4F886099-C477-4EA2-8CC2-7BE2C404E467}"/>
              </a:ext>
            </a:extLst>
          </p:cNvPr>
          <p:cNvSpPr>
            <a:spLocks noGrp="1" noChangeArrowheads="1"/>
          </p:cNvSpPr>
          <p:nvPr>
            <p:ph type="body" idx="1"/>
          </p:nvPr>
        </p:nvSpPr>
        <p:spPr/>
        <p:txBody>
          <a:bodyPr/>
          <a:lstStyle/>
          <a:p>
            <a:endParaRPr lang="en-US" altLang="en-US"/>
          </a:p>
        </p:txBody>
      </p:sp>
      <p:pic>
        <p:nvPicPr>
          <p:cNvPr id="90116" name="Picture 4">
            <a:extLst>
              <a:ext uri="{FF2B5EF4-FFF2-40B4-BE49-F238E27FC236}">
                <a16:creationId xmlns:a16="http://schemas.microsoft.com/office/drawing/2014/main" id="{C2B44512-730B-4A81-9559-2309DB969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727450"/>
            <a:ext cx="4572000"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836823B-55D2-4272-B23B-3D2CFF3C7BDF}"/>
              </a:ext>
            </a:extLst>
          </p:cNvPr>
          <p:cNvSpPr txBox="1"/>
          <p:nvPr/>
        </p:nvSpPr>
        <p:spPr>
          <a:xfrm>
            <a:off x="5562600" y="76200"/>
            <a:ext cx="3581400" cy="3770313"/>
          </a:xfrm>
          <a:prstGeom prst="rect">
            <a:avLst/>
          </a:prstGeom>
          <a:noFill/>
        </p:spPr>
        <p:txBody>
          <a:bodyPr>
            <a:spAutoFit/>
          </a:bodyPr>
          <a:lstStyle/>
          <a:p>
            <a:pPr algn="ctr" eaLnBrk="1" hangingPunct="1">
              <a:defRPr/>
            </a:pPr>
            <a:r>
              <a:rPr lang="en-US" sz="2400" b="1" baseline="0" dirty="0">
                <a:solidFill>
                  <a:srgbClr val="FFFFFF"/>
                </a:solidFill>
                <a:cs typeface="+mn-cs"/>
              </a:rPr>
              <a:t>Number of Charging Stations in the US:</a:t>
            </a:r>
          </a:p>
          <a:p>
            <a:pPr algn="ctr" eaLnBrk="1" hangingPunct="1">
              <a:defRPr/>
            </a:pPr>
            <a:endParaRPr lang="en-US" sz="1100" b="1" baseline="0" dirty="0">
              <a:solidFill>
                <a:srgbClr val="FFFFFF"/>
              </a:solidFill>
              <a:cs typeface="+mn-cs"/>
            </a:endParaRPr>
          </a:p>
          <a:p>
            <a:pPr marL="457200" indent="-457200" eaLnBrk="1" hangingPunct="1">
              <a:buFontTx/>
              <a:buAutoNum type="arabicPlain" startAt="2011"/>
              <a:defRPr/>
            </a:pPr>
            <a:r>
              <a:rPr lang="en-US" sz="3600" b="1" baseline="0" dirty="0">
                <a:solidFill>
                  <a:srgbClr val="FFFFFF"/>
                </a:solidFill>
                <a:cs typeface="+mn-cs"/>
              </a:rPr>
              <a:t> =  1,972</a:t>
            </a:r>
          </a:p>
          <a:p>
            <a:pPr marL="457200" indent="-457200" eaLnBrk="1" hangingPunct="1">
              <a:buFontTx/>
              <a:buAutoNum type="arabicPlain" startAt="2011"/>
              <a:defRPr/>
            </a:pPr>
            <a:r>
              <a:rPr lang="en-US" sz="3600" b="1" baseline="0" dirty="0">
                <a:solidFill>
                  <a:srgbClr val="FFFFFF"/>
                </a:solidFill>
                <a:cs typeface="+mn-cs"/>
              </a:rPr>
              <a:t> =  6,310</a:t>
            </a:r>
          </a:p>
          <a:p>
            <a:pPr marL="457200" indent="-457200" eaLnBrk="1" hangingPunct="1">
              <a:buFontTx/>
              <a:buAutoNum type="arabicPlain" startAt="2011"/>
              <a:defRPr/>
            </a:pPr>
            <a:r>
              <a:rPr lang="en-US" sz="3600" b="1" baseline="0" dirty="0">
                <a:solidFill>
                  <a:srgbClr val="FFFFFF"/>
                </a:solidFill>
                <a:cs typeface="+mn-cs"/>
              </a:rPr>
              <a:t> =  20,138</a:t>
            </a:r>
          </a:p>
          <a:p>
            <a:pPr marL="457200" indent="-457200" eaLnBrk="1" hangingPunct="1">
              <a:buFontTx/>
              <a:buAutoNum type="arabicPlain" startAt="2011"/>
              <a:defRPr/>
            </a:pPr>
            <a:r>
              <a:rPr lang="en-US" sz="3600" b="1" baseline="0" dirty="0">
                <a:solidFill>
                  <a:srgbClr val="FFFFFF"/>
                </a:solidFill>
                <a:cs typeface="+mn-cs"/>
              </a:rPr>
              <a:t> =  48,000</a:t>
            </a:r>
          </a:p>
          <a:p>
            <a:pPr eaLnBrk="1" hangingPunct="1">
              <a:defRPr/>
            </a:pPr>
            <a:r>
              <a:rPr lang="en-US" sz="3600" b="1" baseline="0" dirty="0">
                <a:solidFill>
                  <a:srgbClr val="FFFFFF"/>
                </a:solidFill>
                <a:cs typeface="+mn-cs"/>
              </a:rPr>
              <a:t>2020 =  70,000+</a:t>
            </a:r>
          </a:p>
        </p:txBody>
      </p:sp>
      <p:pic>
        <p:nvPicPr>
          <p:cNvPr id="90118" name="Picture 6">
            <a:extLst>
              <a:ext uri="{FF2B5EF4-FFF2-40B4-BE49-F238E27FC236}">
                <a16:creationId xmlns:a16="http://schemas.microsoft.com/office/drawing/2014/main" id="{5E9747B6-D940-4987-A4E5-873E86B1E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7450"/>
            <a:ext cx="4572000"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9" name="Picture 7">
            <a:extLst>
              <a:ext uri="{FF2B5EF4-FFF2-40B4-BE49-F238E27FC236}">
                <a16:creationId xmlns:a16="http://schemas.microsoft.com/office/drawing/2014/main" id="{1A4204A1-2F14-4E65-BFBF-3611D9EB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5457825"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0" name="Picture 8">
            <a:extLst>
              <a:ext uri="{FF2B5EF4-FFF2-40B4-BE49-F238E27FC236}">
                <a16:creationId xmlns:a16="http://schemas.microsoft.com/office/drawing/2014/main" id="{EF8E2360-A92F-4307-98B7-6F076355C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49888"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1" name="Rectangle: Rounded Corners 2">
            <a:extLst>
              <a:ext uri="{FF2B5EF4-FFF2-40B4-BE49-F238E27FC236}">
                <a16:creationId xmlns:a16="http://schemas.microsoft.com/office/drawing/2014/main" id="{7AE56E42-BC3C-4F7C-8098-923BED46E740}"/>
              </a:ext>
            </a:extLst>
          </p:cNvPr>
          <p:cNvSpPr>
            <a:spLocks noChangeArrowheads="1"/>
          </p:cNvSpPr>
          <p:nvPr/>
        </p:nvSpPr>
        <p:spPr bwMode="auto">
          <a:xfrm rot="280698">
            <a:off x="1603375" y="4968875"/>
            <a:ext cx="762000" cy="323850"/>
          </a:xfrm>
          <a:prstGeom prst="roundRect">
            <a:avLst>
              <a:gd name="adj" fmla="val 16667"/>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baseline="0">
              <a:solidFill>
                <a:schemeClr val="bg1"/>
              </a:solidFill>
            </a:endParaRPr>
          </a:p>
        </p:txBody>
      </p:sp>
      <p:sp>
        <p:nvSpPr>
          <p:cNvPr id="90122" name="Rectangle: Rounded Corners 4">
            <a:extLst>
              <a:ext uri="{FF2B5EF4-FFF2-40B4-BE49-F238E27FC236}">
                <a16:creationId xmlns:a16="http://schemas.microsoft.com/office/drawing/2014/main" id="{2F06DE74-D2BA-48F3-AAC0-17120C20DAEA}"/>
              </a:ext>
            </a:extLst>
          </p:cNvPr>
          <p:cNvSpPr>
            <a:spLocks noChangeArrowheads="1"/>
          </p:cNvSpPr>
          <p:nvPr/>
        </p:nvSpPr>
        <p:spPr bwMode="auto">
          <a:xfrm rot="-1011781">
            <a:off x="6248400" y="3846513"/>
            <a:ext cx="685800" cy="268287"/>
          </a:xfrm>
          <a:prstGeom prst="roundRect">
            <a:avLst>
              <a:gd name="adj" fmla="val 16667"/>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1" baseline="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8F62-B9C1-4D89-91EE-570636822A1D}"/>
              </a:ext>
            </a:extLst>
          </p:cNvPr>
          <p:cNvSpPr>
            <a:spLocks noGrp="1"/>
          </p:cNvSpPr>
          <p:nvPr>
            <p:ph type="title"/>
          </p:nvPr>
        </p:nvSpPr>
        <p:spPr>
          <a:xfrm>
            <a:off x="0" y="0"/>
            <a:ext cx="9144000" cy="1219200"/>
          </a:xfrm>
        </p:spPr>
        <p:txBody>
          <a:bodyPr/>
          <a:lstStyle/>
          <a:p>
            <a:pPr algn="ctr">
              <a:defRPr/>
            </a:pPr>
            <a:r>
              <a:rPr lang="en-US" dirty="0">
                <a:solidFill>
                  <a:schemeClr val="bg1"/>
                </a:solidFill>
              </a:rPr>
              <a:t>U.S. DOE Electric Vehicle Charging Station Locations</a:t>
            </a:r>
            <a:br>
              <a:rPr lang="en-US" dirty="0">
                <a:solidFill>
                  <a:schemeClr val="bg1"/>
                </a:solidFill>
              </a:rPr>
            </a:br>
            <a:endParaRPr lang="en-US" dirty="0">
              <a:solidFill>
                <a:schemeClr val="bg1"/>
              </a:solidFill>
            </a:endParaRPr>
          </a:p>
        </p:txBody>
      </p:sp>
      <p:sp>
        <p:nvSpPr>
          <p:cNvPr id="91139" name="Text Placeholder 2">
            <a:extLst>
              <a:ext uri="{FF2B5EF4-FFF2-40B4-BE49-F238E27FC236}">
                <a16:creationId xmlns:a16="http://schemas.microsoft.com/office/drawing/2014/main" id="{7C66F27E-047B-495D-A20F-F73FEB8976D8}"/>
              </a:ext>
            </a:extLst>
          </p:cNvPr>
          <p:cNvSpPr>
            <a:spLocks noGrp="1" noChangeArrowheads="1"/>
          </p:cNvSpPr>
          <p:nvPr>
            <p:ph type="body" idx="1"/>
          </p:nvPr>
        </p:nvSpPr>
        <p:spPr/>
        <p:txBody>
          <a:bodyPr/>
          <a:lstStyle/>
          <a:p>
            <a:endParaRPr lang="en-US" altLang="en-US"/>
          </a:p>
        </p:txBody>
      </p:sp>
      <p:pic>
        <p:nvPicPr>
          <p:cNvPr id="91140" name="Picture 2">
            <a:extLst>
              <a:ext uri="{FF2B5EF4-FFF2-40B4-BE49-F238E27FC236}">
                <a16:creationId xmlns:a16="http://schemas.microsoft.com/office/drawing/2014/main" id="{CB17FAB8-7699-4FB5-AD19-891E4467C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3">
            <a:extLst>
              <a:ext uri="{FF2B5EF4-FFF2-40B4-BE49-F238E27FC236}">
                <a16:creationId xmlns:a16="http://schemas.microsoft.com/office/drawing/2014/main" id="{4D820339-2FA6-4CA4-A20E-EE59758CF161}"/>
              </a:ext>
            </a:extLst>
          </p:cNvPr>
          <p:cNvSpPr>
            <a:spLocks noChangeArrowheads="1"/>
          </p:cNvSpPr>
          <p:nvPr/>
        </p:nvSpPr>
        <p:spPr bwMode="auto">
          <a:xfrm>
            <a:off x="6858000" y="4406900"/>
            <a:ext cx="1960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600" b="1">
                <a:solidFill>
                  <a:srgbClr val="002060"/>
                </a:solidFill>
              </a:rPr>
              <a:t>32,395</a:t>
            </a:r>
            <a:r>
              <a:rPr lang="en-US" altLang="en-US" sz="2400" b="1"/>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08E8555-486E-480B-955C-A37B990F2EEE}"/>
              </a:ext>
            </a:extLst>
          </p:cNvPr>
          <p:cNvSpPr>
            <a:spLocks noGrp="1"/>
          </p:cNvSpPr>
          <p:nvPr>
            <p:ph type="title"/>
          </p:nvPr>
        </p:nvSpPr>
        <p:spPr/>
        <p:txBody>
          <a:bodyPr/>
          <a:lstStyle/>
          <a:p>
            <a:pPr algn="ctr"/>
            <a:r>
              <a:rPr lang="en-US" altLang="en-US" sz="4000">
                <a:solidFill>
                  <a:schemeClr val="tx1"/>
                </a:solidFill>
              </a:rPr>
              <a:t>National Electrical Code</a:t>
            </a:r>
          </a:p>
        </p:txBody>
      </p:sp>
      <p:sp>
        <p:nvSpPr>
          <p:cNvPr id="3" name="Content Placeholder 2">
            <a:extLst>
              <a:ext uri="{FF2B5EF4-FFF2-40B4-BE49-F238E27FC236}">
                <a16:creationId xmlns:a16="http://schemas.microsoft.com/office/drawing/2014/main" id="{7C122AA8-01B8-425A-8644-C8AE376E8F83}"/>
              </a:ext>
            </a:extLst>
          </p:cNvPr>
          <p:cNvSpPr>
            <a:spLocks noGrp="1"/>
          </p:cNvSpPr>
          <p:nvPr>
            <p:ph idx="1"/>
          </p:nvPr>
        </p:nvSpPr>
        <p:spPr>
          <a:xfrm>
            <a:off x="152400" y="1905000"/>
            <a:ext cx="8991600" cy="4695825"/>
          </a:xfrm>
        </p:spPr>
        <p:txBody>
          <a:bodyPr/>
          <a:lstStyle/>
          <a:p>
            <a:pPr marL="0" indent="0">
              <a:buFontTx/>
              <a:buNone/>
              <a:defRPr/>
            </a:pPr>
            <a:r>
              <a:rPr lang="en-US" b="1" dirty="0"/>
              <a:t>Article 625: Electric Vehicle Power Transfer 			   Systems</a:t>
            </a:r>
          </a:p>
          <a:p>
            <a:pPr>
              <a:defRPr/>
            </a:pPr>
            <a:r>
              <a:rPr lang="en-US" dirty="0"/>
              <a:t>General	</a:t>
            </a:r>
          </a:p>
          <a:p>
            <a:pPr>
              <a:defRPr/>
            </a:pPr>
            <a:r>
              <a:rPr lang="en-US" dirty="0"/>
              <a:t>Equipment Construction</a:t>
            </a:r>
          </a:p>
          <a:p>
            <a:pPr>
              <a:defRPr/>
            </a:pPr>
            <a:r>
              <a:rPr lang="en-US" dirty="0"/>
              <a:t>Installation</a:t>
            </a:r>
          </a:p>
          <a:p>
            <a:pPr>
              <a:defRPr/>
            </a:pPr>
            <a:r>
              <a:rPr lang="en-US" dirty="0"/>
              <a:t>Wireless Power Transfer Equipment</a:t>
            </a:r>
          </a:p>
          <a:p>
            <a:pPr marL="0" indent="0">
              <a:buFontTx/>
              <a:buNone/>
              <a:defRPr/>
            </a:pPr>
            <a:r>
              <a:rPr lang="en-US" dirty="0"/>
              <a:t>	</a:t>
            </a:r>
          </a:p>
        </p:txBody>
      </p:sp>
      <p:pic>
        <p:nvPicPr>
          <p:cNvPr id="92164" name="Picture 4">
            <a:extLst>
              <a:ext uri="{FF2B5EF4-FFF2-40B4-BE49-F238E27FC236}">
                <a16:creationId xmlns:a16="http://schemas.microsoft.com/office/drawing/2014/main" id="{9818AE5D-0C43-400D-800D-6466F7DF0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743200"/>
            <a:ext cx="20161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3" descr="A drawing of a person&#10;&#10;Description automatically generated">
            <a:extLst>
              <a:ext uri="{FF2B5EF4-FFF2-40B4-BE49-F238E27FC236}">
                <a16:creationId xmlns:a16="http://schemas.microsoft.com/office/drawing/2014/main" id="{F6CC6EF4-8D1E-43B8-8F39-EBF687EC4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C6554225-1B2B-4000-AE73-900116DE3BAC}"/>
              </a:ext>
            </a:extLst>
          </p:cNvPr>
          <p:cNvSpPr>
            <a:spLocks noGrp="1"/>
          </p:cNvSpPr>
          <p:nvPr>
            <p:ph type="title"/>
          </p:nvPr>
        </p:nvSpPr>
        <p:spPr>
          <a:xfrm>
            <a:off x="325438" y="457200"/>
            <a:ext cx="8305800" cy="914400"/>
          </a:xfrm>
        </p:spPr>
        <p:txBody>
          <a:bodyPr/>
          <a:lstStyle/>
          <a:p>
            <a:pPr algn="ctr"/>
            <a:r>
              <a:rPr lang="en-US" altLang="en-US" sz="4000">
                <a:solidFill>
                  <a:schemeClr val="tx1"/>
                </a:solidFill>
              </a:rPr>
              <a:t>National Electrical Code </a:t>
            </a:r>
          </a:p>
        </p:txBody>
      </p:sp>
      <p:sp>
        <p:nvSpPr>
          <p:cNvPr id="94211" name="Content Placeholder 2">
            <a:extLst>
              <a:ext uri="{FF2B5EF4-FFF2-40B4-BE49-F238E27FC236}">
                <a16:creationId xmlns:a16="http://schemas.microsoft.com/office/drawing/2014/main" id="{A5330280-1053-4A46-8FDE-4E38022030B2}"/>
              </a:ext>
            </a:extLst>
          </p:cNvPr>
          <p:cNvSpPr>
            <a:spLocks noGrp="1"/>
          </p:cNvSpPr>
          <p:nvPr>
            <p:ph idx="1"/>
          </p:nvPr>
        </p:nvSpPr>
        <p:spPr>
          <a:xfrm>
            <a:off x="304800" y="1552575"/>
            <a:ext cx="8534400" cy="4695825"/>
          </a:xfrm>
        </p:spPr>
        <p:txBody>
          <a:bodyPr/>
          <a:lstStyle/>
          <a:p>
            <a:pPr marL="0" indent="0">
              <a:buFontTx/>
              <a:buNone/>
            </a:pPr>
            <a:r>
              <a:rPr lang="en-US" altLang="en-US" sz="2400" b="1"/>
              <a:t>625.1 Scope. </a:t>
            </a:r>
            <a:r>
              <a:rPr lang="en-US" altLang="en-US" sz="2400"/>
              <a:t>The provisions of this article cover the electrical conductors and equipment connecting an electric vehicle to premises wiring for the purposes of charging, power export, or bidirectional current flow.</a:t>
            </a:r>
          </a:p>
          <a:p>
            <a:pPr marL="0" indent="0">
              <a:buFontTx/>
              <a:buNone/>
            </a:pPr>
            <a:endParaRPr lang="en-US" altLang="en-US" sz="1800"/>
          </a:p>
          <a:p>
            <a:pPr marL="0" indent="0">
              <a:buFontTx/>
              <a:buNone/>
            </a:pPr>
            <a:r>
              <a:rPr lang="en-US" altLang="en-US" sz="1800" b="1"/>
              <a:t>Informational Note 1: </a:t>
            </a:r>
          </a:p>
          <a:p>
            <a:pPr marL="0" indent="0">
              <a:buFontTx/>
              <a:buNone/>
            </a:pPr>
            <a:r>
              <a:rPr lang="en-US" altLang="en-US" sz="1800"/>
              <a:t>For industrial trucks, see NFPA 505-2018, </a:t>
            </a:r>
            <a:r>
              <a:rPr lang="en-US" altLang="en-US" sz="1800" i="1"/>
              <a:t>Fire Safety Standard for Powered Industrial Trucks Including Type Designations, Areas of Use, Conversions, Maintenance, and Operations</a:t>
            </a:r>
            <a:r>
              <a:rPr lang="en-US" altLang="en-US" sz="1800"/>
              <a:t>.</a:t>
            </a:r>
          </a:p>
          <a:p>
            <a:pPr marL="0" indent="0">
              <a:buFontTx/>
              <a:buNone/>
            </a:pPr>
            <a:r>
              <a:rPr lang="en-US" altLang="en-US" sz="1800" b="1"/>
              <a:t>Informational Note 2: </a:t>
            </a:r>
          </a:p>
          <a:p>
            <a:pPr marL="0" indent="0">
              <a:buFontTx/>
              <a:buNone/>
            </a:pPr>
            <a:r>
              <a:rPr lang="en-US" altLang="en-US" sz="1800"/>
              <a:t>UL 2594-2013, </a:t>
            </a:r>
            <a:r>
              <a:rPr lang="en-US" altLang="en-US" sz="1800" i="1"/>
              <a:t>Standard for Electric Vehicle Supply Equipment</a:t>
            </a:r>
            <a:r>
              <a:rPr lang="en-US" altLang="en-US" sz="1800"/>
              <a:t>, is a safety standard for conductive electric vehicle supply equipment. </a:t>
            </a:r>
          </a:p>
          <a:p>
            <a:pPr marL="0" indent="0">
              <a:buFontTx/>
              <a:buNone/>
            </a:pPr>
            <a:r>
              <a:rPr lang="en-US" altLang="en-US" sz="1800"/>
              <a:t>UL 2202-2009, </a:t>
            </a:r>
            <a:r>
              <a:rPr lang="en-US" altLang="en-US" sz="1800" i="1"/>
              <a:t>Standard for Electric Vehicle Charging System Equipment</a:t>
            </a:r>
            <a:r>
              <a:rPr lang="en-US" altLang="en-US" sz="1800"/>
              <a:t>, is a safety standard for conductive electric vehicle charging equipment.</a:t>
            </a:r>
          </a:p>
        </p:txBody>
      </p:sp>
      <p:pic>
        <p:nvPicPr>
          <p:cNvPr id="94212" name="Picture 4" descr="A drawing of a person&#10;&#10;Description automatically generated">
            <a:extLst>
              <a:ext uri="{FF2B5EF4-FFF2-40B4-BE49-F238E27FC236}">
                <a16:creationId xmlns:a16="http://schemas.microsoft.com/office/drawing/2014/main" id="{F435E71C-EFD4-498C-8904-77205DC91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713" y="700088"/>
            <a:ext cx="102235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C6464A2-17DD-4AE8-9F4D-BC7A9870E1AD}"/>
              </a:ext>
            </a:extLst>
          </p:cNvPr>
          <p:cNvSpPr>
            <a:spLocks noGrp="1"/>
          </p:cNvSpPr>
          <p:nvPr>
            <p:ph type="subTitle" idx="1"/>
          </p:nvPr>
        </p:nvSpPr>
        <p:spPr>
          <a:xfrm>
            <a:off x="228600" y="838200"/>
            <a:ext cx="8763000" cy="5867400"/>
          </a:xfrm>
        </p:spPr>
        <p:txBody>
          <a:bodyPr>
            <a:normAutofit fontScale="92500" lnSpcReduction="10000"/>
          </a:bodyPr>
          <a:lstStyle/>
          <a:p>
            <a:pPr marL="342900" indent="-342900" algn="l">
              <a:buFont typeface="Wingdings" panose="05000000000000000000" pitchFamily="2" charset="2"/>
              <a:buChar char="v"/>
              <a:defRPr/>
            </a:pPr>
            <a:r>
              <a:rPr lang="en-US" sz="3200" dirty="0">
                <a:solidFill>
                  <a:schemeClr val="tx1"/>
                </a:solidFill>
              </a:rPr>
              <a:t>History of the EV and EVSE</a:t>
            </a:r>
          </a:p>
          <a:p>
            <a:pPr algn="l">
              <a:defRPr/>
            </a:pPr>
            <a:endParaRPr lang="en-US" sz="1100" dirty="0">
              <a:solidFill>
                <a:schemeClr val="tx1"/>
              </a:solidFill>
            </a:endParaRPr>
          </a:p>
          <a:p>
            <a:pPr marL="342900" indent="-342900" algn="l">
              <a:buFont typeface="Wingdings" panose="05000000000000000000" pitchFamily="2" charset="2"/>
              <a:buChar char="v"/>
              <a:defRPr/>
            </a:pPr>
            <a:r>
              <a:rPr lang="en-US" sz="3200" dirty="0">
                <a:solidFill>
                  <a:schemeClr val="tx1"/>
                </a:solidFill>
              </a:rPr>
              <a:t>Industry Development and Growth</a:t>
            </a:r>
          </a:p>
          <a:p>
            <a:pPr marL="342900" indent="-342900" algn="l">
              <a:buFont typeface="Wingdings" panose="05000000000000000000" pitchFamily="2" charset="2"/>
              <a:buChar char="v"/>
              <a:defRPr/>
            </a:pPr>
            <a:endParaRPr lang="en-US" sz="1100" dirty="0">
              <a:solidFill>
                <a:schemeClr val="tx1"/>
              </a:solidFill>
            </a:endParaRPr>
          </a:p>
          <a:p>
            <a:pPr marL="342900" indent="-342900" algn="l">
              <a:buFont typeface="Wingdings" panose="05000000000000000000" pitchFamily="2" charset="2"/>
              <a:buChar char="v"/>
              <a:defRPr/>
            </a:pPr>
            <a:r>
              <a:rPr lang="en-US" sz="3200" dirty="0">
                <a:solidFill>
                  <a:schemeClr val="tx1"/>
                </a:solidFill>
              </a:rPr>
              <a:t>Industry Codes and Standards</a:t>
            </a:r>
          </a:p>
          <a:p>
            <a:pPr marL="342900" indent="-342900" algn="l">
              <a:buFont typeface="Wingdings" panose="05000000000000000000" pitchFamily="2" charset="2"/>
              <a:buChar char="v"/>
              <a:defRPr/>
            </a:pPr>
            <a:endParaRPr lang="en-US" sz="1100" dirty="0">
              <a:solidFill>
                <a:schemeClr val="tx1"/>
              </a:solidFill>
            </a:endParaRPr>
          </a:p>
          <a:p>
            <a:pPr marL="342900" indent="-342900" algn="l">
              <a:buFont typeface="Wingdings" panose="05000000000000000000" pitchFamily="2" charset="2"/>
              <a:buChar char="v"/>
              <a:defRPr/>
            </a:pPr>
            <a:r>
              <a:rPr lang="en-US" sz="3200" dirty="0">
                <a:solidFill>
                  <a:schemeClr val="tx1"/>
                </a:solidFill>
              </a:rPr>
              <a:t>Charging Opportunities and Challenges</a:t>
            </a:r>
          </a:p>
          <a:p>
            <a:pPr marL="914400" lvl="1" indent="-457200" algn="l">
              <a:buFont typeface="Wingdings" panose="05000000000000000000" pitchFamily="2" charset="2"/>
              <a:buChar char="ü"/>
              <a:defRPr/>
            </a:pPr>
            <a:r>
              <a:rPr lang="en-US" dirty="0">
                <a:solidFill>
                  <a:schemeClr val="tx1"/>
                </a:solidFill>
              </a:rPr>
              <a:t>Range and Charging Options</a:t>
            </a:r>
          </a:p>
          <a:p>
            <a:pPr marL="914400" lvl="1" indent="-457200" algn="l">
              <a:buFont typeface="Wingdings" panose="05000000000000000000" pitchFamily="2" charset="2"/>
              <a:buChar char="ü"/>
              <a:defRPr/>
            </a:pPr>
            <a:r>
              <a:rPr lang="en-US" dirty="0">
                <a:solidFill>
                  <a:schemeClr val="tx1"/>
                </a:solidFill>
              </a:rPr>
              <a:t>Metrological Concerns</a:t>
            </a:r>
          </a:p>
          <a:p>
            <a:pPr marL="914400" lvl="1" indent="-457200" algn="l">
              <a:buFont typeface="Wingdings" panose="05000000000000000000" pitchFamily="2" charset="2"/>
              <a:buChar char="ü"/>
              <a:defRPr/>
            </a:pPr>
            <a:r>
              <a:rPr lang="en-US" dirty="0">
                <a:solidFill>
                  <a:schemeClr val="tx1"/>
                </a:solidFill>
              </a:rPr>
              <a:t>Inlet Placement / Connector Style</a:t>
            </a:r>
          </a:p>
          <a:p>
            <a:pPr marL="914400" lvl="1" indent="-457200" algn="l">
              <a:buFont typeface="Wingdings" panose="05000000000000000000" pitchFamily="2" charset="2"/>
              <a:buChar char="ü"/>
              <a:defRPr/>
            </a:pPr>
            <a:r>
              <a:rPr lang="en-US" dirty="0">
                <a:solidFill>
                  <a:schemeClr val="tx1"/>
                </a:solidFill>
              </a:rPr>
              <a:t>EVSE Location and Placement</a:t>
            </a:r>
          </a:p>
          <a:p>
            <a:pPr algn="l">
              <a:defRPr/>
            </a:pPr>
            <a:endParaRPr lang="en-US" sz="1100" dirty="0">
              <a:solidFill>
                <a:prstClr val="black"/>
              </a:solidFill>
            </a:endParaRPr>
          </a:p>
          <a:p>
            <a:pPr marL="342900" indent="-342900" algn="l">
              <a:buFont typeface="Wingdings" panose="05000000000000000000" pitchFamily="2" charset="2"/>
              <a:buChar char="v"/>
              <a:defRPr/>
            </a:pPr>
            <a:r>
              <a:rPr lang="en-US" sz="3200" dirty="0">
                <a:solidFill>
                  <a:prstClr val="black"/>
                </a:solidFill>
              </a:rPr>
              <a:t>Requirements of the National Electrical Code</a:t>
            </a:r>
          </a:p>
          <a:p>
            <a:pPr algn="l">
              <a:defRPr/>
            </a:pPr>
            <a:endParaRPr lang="en-US" sz="1100" dirty="0">
              <a:solidFill>
                <a:prstClr val="black"/>
              </a:solidFill>
            </a:endParaRPr>
          </a:p>
          <a:p>
            <a:pPr marL="342900" indent="-342900" algn="l">
              <a:buFont typeface="Wingdings" panose="05000000000000000000" pitchFamily="2" charset="2"/>
              <a:buChar char="v"/>
              <a:defRPr/>
            </a:pPr>
            <a:r>
              <a:rPr lang="en-US" sz="3200" dirty="0">
                <a:solidFill>
                  <a:prstClr val="black"/>
                </a:solidFill>
              </a:rPr>
              <a:t>Frequently Asked Questions on EVSE</a:t>
            </a:r>
          </a:p>
          <a:p>
            <a:pPr marL="342900" indent="-342900" algn="l">
              <a:buFont typeface="Wingdings" panose="05000000000000000000" pitchFamily="2" charset="2"/>
              <a:buChar char="v"/>
              <a:defRPr/>
            </a:pPr>
            <a:endParaRPr lang="en-US" sz="3200" dirty="0">
              <a:solidFill>
                <a:prstClr val="black"/>
              </a:solidFill>
            </a:endParaRPr>
          </a:p>
          <a:p>
            <a:pPr lvl="1" algn="l">
              <a:defRPr/>
            </a:pPr>
            <a:endParaRPr lang="en-US" dirty="0">
              <a:solidFill>
                <a:schemeClr val="tx1"/>
              </a:solidFill>
            </a:endParaRPr>
          </a:p>
          <a:p>
            <a:pPr marL="800100" lvl="1" indent="-342900" algn="l">
              <a:buFont typeface="Wingdings" panose="05000000000000000000" pitchFamily="2" charset="2"/>
              <a:buChar char="v"/>
              <a:defRPr/>
            </a:pPr>
            <a:endParaRPr lang="en-US" dirty="0">
              <a:solidFill>
                <a:schemeClr val="tx1"/>
              </a:solidFill>
            </a:endParaRPr>
          </a:p>
          <a:p>
            <a:pPr marL="800100" lvl="1" indent="-342900" algn="l">
              <a:buFont typeface="Wingdings" panose="05000000000000000000" pitchFamily="2" charset="2"/>
              <a:buChar char="v"/>
              <a:defRPr/>
            </a:pPr>
            <a:endParaRPr lang="en-US" sz="3600" dirty="0">
              <a:solidFill>
                <a:schemeClr val="tx1"/>
              </a:solidFill>
            </a:endParaRPr>
          </a:p>
          <a:p>
            <a:pPr marL="800100" lvl="1" indent="-342900" algn="l">
              <a:buFont typeface="Wingdings" panose="05000000000000000000" pitchFamily="2" charset="2"/>
              <a:buChar char="v"/>
              <a:defRPr/>
            </a:pPr>
            <a:endParaRPr lang="en-US" sz="3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0F5B3ADD-3D5F-4F13-89B3-5B46F34B8C64}"/>
              </a:ext>
            </a:extLst>
          </p:cNvPr>
          <p:cNvSpPr>
            <a:spLocks noGrp="1"/>
          </p:cNvSpPr>
          <p:nvPr>
            <p:ph type="title" idx="4294967295"/>
          </p:nvPr>
        </p:nvSpPr>
        <p:spPr>
          <a:xfrm>
            <a:off x="26988" y="428625"/>
            <a:ext cx="9117012" cy="914400"/>
          </a:xfrm>
        </p:spPr>
        <p:txBody>
          <a:bodyPr/>
          <a:lstStyle/>
          <a:p>
            <a:pPr algn="ctr"/>
            <a:r>
              <a:rPr lang="en-US" altLang="en-US">
                <a:solidFill>
                  <a:schemeClr val="tx1"/>
                </a:solidFill>
              </a:rPr>
              <a:t>90.2(A) Scope</a:t>
            </a:r>
          </a:p>
        </p:txBody>
      </p:sp>
      <p:sp>
        <p:nvSpPr>
          <p:cNvPr id="96259" name="Content Placeholder 2">
            <a:extLst>
              <a:ext uri="{FF2B5EF4-FFF2-40B4-BE49-F238E27FC236}">
                <a16:creationId xmlns:a16="http://schemas.microsoft.com/office/drawing/2014/main" id="{E3DD40DA-9806-4451-8450-7ECBAF9432B8}"/>
              </a:ext>
            </a:extLst>
          </p:cNvPr>
          <p:cNvSpPr>
            <a:spLocks noGrp="1"/>
          </p:cNvSpPr>
          <p:nvPr>
            <p:ph sz="quarter" idx="4294967295"/>
          </p:nvPr>
        </p:nvSpPr>
        <p:spPr>
          <a:xfrm>
            <a:off x="76200" y="1343025"/>
            <a:ext cx="9067800" cy="5324475"/>
          </a:xfrm>
        </p:spPr>
        <p:txBody>
          <a:bodyPr/>
          <a:lstStyle/>
          <a:p>
            <a:pPr>
              <a:spcAft>
                <a:spcPts val="1800"/>
              </a:spcAft>
            </a:pPr>
            <a:r>
              <a:rPr lang="en-US" altLang="en-US" sz="2800"/>
              <a:t>A new item (6) has been added to 90.2(A) to address installations used to </a:t>
            </a:r>
            <a:r>
              <a:rPr lang="en-US" altLang="en-US" sz="2800" b="1">
                <a:solidFill>
                  <a:srgbClr val="FF0000"/>
                </a:solidFill>
              </a:rPr>
              <a:t>export power from electric vehicles to premises wiring</a:t>
            </a:r>
          </a:p>
          <a:p>
            <a:pPr>
              <a:spcAft>
                <a:spcPts val="1800"/>
              </a:spcAft>
            </a:pPr>
            <a:r>
              <a:rPr lang="en-US" altLang="en-US" sz="2800"/>
              <a:t>Bidirectional flow of power is typically accomplished using utility interactive inverters</a:t>
            </a:r>
          </a:p>
        </p:txBody>
      </p:sp>
      <p:pic>
        <p:nvPicPr>
          <p:cNvPr id="96260" name="Picture 4">
            <a:extLst>
              <a:ext uri="{FF2B5EF4-FFF2-40B4-BE49-F238E27FC236}">
                <a16:creationId xmlns:a16="http://schemas.microsoft.com/office/drawing/2014/main" id="{E876B391-A35D-46FD-877F-965C33329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005263"/>
            <a:ext cx="506095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4" descr="A drawing of a person&#10;&#10;Description automatically generated">
            <a:extLst>
              <a:ext uri="{FF2B5EF4-FFF2-40B4-BE49-F238E27FC236}">
                <a16:creationId xmlns:a16="http://schemas.microsoft.com/office/drawing/2014/main" id="{E7DA2169-BAD0-4ECD-B7BA-EC231DA95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538" y="700088"/>
            <a:ext cx="771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2B4AE8F-44A9-415C-84BC-BCEEB23EBA22}"/>
              </a:ext>
            </a:extLst>
          </p:cNvPr>
          <p:cNvSpPr>
            <a:spLocks noGrp="1"/>
          </p:cNvSpPr>
          <p:nvPr>
            <p:ph type="title"/>
          </p:nvPr>
        </p:nvSpPr>
        <p:spPr/>
        <p:txBody>
          <a:bodyPr/>
          <a:lstStyle/>
          <a:p>
            <a:pPr algn="ctr"/>
            <a:r>
              <a:rPr lang="en-US" altLang="en-US" sz="4000">
                <a:solidFill>
                  <a:schemeClr val="tx1"/>
                </a:solidFill>
              </a:rPr>
              <a:t>NEC 625.2 Definitions</a:t>
            </a:r>
          </a:p>
        </p:txBody>
      </p:sp>
      <p:sp>
        <p:nvSpPr>
          <p:cNvPr id="97283" name="Content Placeholder 2">
            <a:extLst>
              <a:ext uri="{FF2B5EF4-FFF2-40B4-BE49-F238E27FC236}">
                <a16:creationId xmlns:a16="http://schemas.microsoft.com/office/drawing/2014/main" id="{71EEC69B-3CAA-49F1-B9B8-84E132F50132}"/>
              </a:ext>
            </a:extLst>
          </p:cNvPr>
          <p:cNvSpPr>
            <a:spLocks noGrp="1"/>
          </p:cNvSpPr>
          <p:nvPr>
            <p:ph idx="1"/>
          </p:nvPr>
        </p:nvSpPr>
        <p:spPr>
          <a:xfrm>
            <a:off x="228600" y="1600200"/>
            <a:ext cx="8686800" cy="5181600"/>
          </a:xfrm>
        </p:spPr>
        <p:txBody>
          <a:bodyPr/>
          <a:lstStyle/>
          <a:p>
            <a:pPr marL="0" indent="0">
              <a:buFontTx/>
              <a:buNone/>
            </a:pPr>
            <a:endParaRPr lang="en-US" altLang="en-US" sz="2400" b="1"/>
          </a:p>
          <a:p>
            <a:pPr marL="0" indent="0">
              <a:buFontTx/>
              <a:buNone/>
            </a:pPr>
            <a:r>
              <a:rPr lang="en-US" altLang="en-US" sz="2800" b="1"/>
              <a:t>Electric Vehicle Supply Equipment (EVSE). </a:t>
            </a:r>
          </a:p>
          <a:p>
            <a:pPr marL="0" indent="0">
              <a:buFontTx/>
              <a:buNone/>
            </a:pPr>
            <a:r>
              <a:rPr lang="en-US" altLang="en-US" sz="2400"/>
              <a:t>The conductors, including the ungrounded, grounded, and equipment grounding conductors, and the electric vehicle connectors, attachment plugs, personnel protection systems, and all other fittings, devices, power outlets, or apparatus installed specifically for the purpose of </a:t>
            </a:r>
            <a:r>
              <a:rPr lang="en-US" altLang="en-US" sz="2400" b="1">
                <a:solidFill>
                  <a:srgbClr val="FF0000"/>
                </a:solidFill>
              </a:rPr>
              <a:t>transferring energy </a:t>
            </a:r>
            <a:r>
              <a:rPr lang="en-US" altLang="en-US" sz="2400"/>
              <a:t>between the premises wiring and the electric vehicle.</a:t>
            </a:r>
            <a:br>
              <a:rPr lang="en-US" altLang="en-US" sz="2400"/>
            </a:br>
            <a:endParaRPr lang="en-US" altLang="en-US" sz="2400"/>
          </a:p>
        </p:txBody>
      </p:sp>
      <p:pic>
        <p:nvPicPr>
          <p:cNvPr id="97284" name="Picture 4" descr="A drawing of a person&#10;&#10;Description automatically generated">
            <a:extLst>
              <a:ext uri="{FF2B5EF4-FFF2-40B4-BE49-F238E27FC236}">
                <a16:creationId xmlns:a16="http://schemas.microsoft.com/office/drawing/2014/main" id="{78456718-7E15-458A-9180-117DCE104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01923BD7-A981-46ED-B384-5E6FDC994410}"/>
              </a:ext>
            </a:extLst>
          </p:cNvPr>
          <p:cNvSpPr>
            <a:spLocks noGrp="1"/>
          </p:cNvSpPr>
          <p:nvPr>
            <p:ph type="title"/>
          </p:nvPr>
        </p:nvSpPr>
        <p:spPr>
          <a:xfrm>
            <a:off x="381000" y="685800"/>
            <a:ext cx="8305800" cy="630238"/>
          </a:xfrm>
        </p:spPr>
        <p:txBody>
          <a:bodyPr/>
          <a:lstStyle/>
          <a:p>
            <a:pPr algn="ctr"/>
            <a:r>
              <a:rPr lang="en-US" altLang="en-US">
                <a:solidFill>
                  <a:schemeClr val="tx1"/>
                </a:solidFill>
                <a:latin typeface="Arial" panose="020B0604020202020204" pitchFamily="34" charset="0"/>
                <a:cs typeface="Arial" panose="020B0604020202020204" pitchFamily="34" charset="0"/>
              </a:rPr>
              <a:t>EVSE Types</a:t>
            </a:r>
          </a:p>
        </p:txBody>
      </p:sp>
      <p:pic>
        <p:nvPicPr>
          <p:cNvPr id="98307" name="Picture 2">
            <a:extLst>
              <a:ext uri="{FF2B5EF4-FFF2-40B4-BE49-F238E27FC236}">
                <a16:creationId xmlns:a16="http://schemas.microsoft.com/office/drawing/2014/main" id="{5D6D8701-E580-43BE-9E64-92B9E183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025" y="1470025"/>
            <a:ext cx="152876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4">
            <a:extLst>
              <a:ext uri="{FF2B5EF4-FFF2-40B4-BE49-F238E27FC236}">
                <a16:creationId xmlns:a16="http://schemas.microsoft.com/office/drawing/2014/main" id="{D0A77FC1-0CD2-4ED6-A1DB-39513134F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4200"/>
            <a:ext cx="998538"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a:extLst>
              <a:ext uri="{FF2B5EF4-FFF2-40B4-BE49-F238E27FC236}">
                <a16:creationId xmlns:a16="http://schemas.microsoft.com/office/drawing/2014/main" id="{AE30901B-5CCF-494D-A7D9-EA94D6A595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963" y="1892300"/>
            <a:ext cx="822325"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9">
            <a:extLst>
              <a:ext uri="{FF2B5EF4-FFF2-40B4-BE49-F238E27FC236}">
                <a16:creationId xmlns:a16="http://schemas.microsoft.com/office/drawing/2014/main" id="{C6EC16F9-5752-4160-A0BD-7BB359172E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2808288"/>
            <a:ext cx="18288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8">
            <a:extLst>
              <a:ext uri="{FF2B5EF4-FFF2-40B4-BE49-F238E27FC236}">
                <a16:creationId xmlns:a16="http://schemas.microsoft.com/office/drawing/2014/main" id="{6CC4D279-7248-4553-80F9-5D9DD351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5288" y="2584450"/>
            <a:ext cx="79375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5" name="Picture 15">
            <a:extLst>
              <a:ext uri="{FF2B5EF4-FFF2-40B4-BE49-F238E27FC236}">
                <a16:creationId xmlns:a16="http://schemas.microsoft.com/office/drawing/2014/main" id="{872334C6-C63E-4FD3-855C-74116F590D8E}"/>
              </a:ext>
            </a:extLst>
          </p:cNvPr>
          <p:cNvPicPr>
            <a:picLocks noChangeAspect="1" noChangeArrowheads="1"/>
          </p:cNvPicPr>
          <p:nvPr/>
        </p:nvPicPr>
        <p:blipFill>
          <a:blip r:embed="rId8"/>
          <a:srcRect/>
          <a:stretch>
            <a:fillRect/>
          </a:stretch>
        </p:blipFill>
        <p:spPr bwMode="auto">
          <a:xfrm>
            <a:off x="134938" y="4503738"/>
            <a:ext cx="1425575" cy="2181225"/>
          </a:xfrm>
          <a:prstGeom prst="rect">
            <a:avLst/>
          </a:prstGeom>
          <a:noFill/>
          <a:ln>
            <a:noFill/>
          </a:ln>
          <a:effectLst>
            <a:prstShdw prst="shdw17" dist="17961" dir="2700000">
              <a:schemeClr val="accent1">
                <a:gamma/>
                <a:shade val="60000"/>
                <a:invGamma/>
              </a:schemeClr>
            </a:prstShdw>
          </a:effectLst>
        </p:spPr>
      </p:pic>
      <p:pic>
        <p:nvPicPr>
          <p:cNvPr id="98313" name="Picture 7">
            <a:extLst>
              <a:ext uri="{FF2B5EF4-FFF2-40B4-BE49-F238E27FC236}">
                <a16:creationId xmlns:a16="http://schemas.microsoft.com/office/drawing/2014/main" id="{A59A3E11-BDA3-4E22-8996-81EE0F8967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400" y="2736850"/>
            <a:ext cx="14097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6" name="Picture 16">
            <a:extLst>
              <a:ext uri="{FF2B5EF4-FFF2-40B4-BE49-F238E27FC236}">
                <a16:creationId xmlns:a16="http://schemas.microsoft.com/office/drawing/2014/main" id="{28565956-7E27-4495-B0CD-B57F5087C727}"/>
              </a:ext>
            </a:extLst>
          </p:cNvPr>
          <p:cNvPicPr>
            <a:picLocks noChangeAspect="1" noChangeArrowheads="1"/>
          </p:cNvPicPr>
          <p:nvPr/>
        </p:nvPicPr>
        <p:blipFill>
          <a:blip r:embed="rId10"/>
          <a:srcRect/>
          <a:stretch>
            <a:fillRect/>
          </a:stretch>
        </p:blipFill>
        <p:spPr bwMode="auto">
          <a:xfrm>
            <a:off x="1555750" y="4503738"/>
            <a:ext cx="2714625" cy="2184400"/>
          </a:xfrm>
          <a:prstGeom prst="rect">
            <a:avLst/>
          </a:prstGeom>
          <a:noFill/>
          <a:ln>
            <a:noFill/>
          </a:ln>
          <a:effectLst>
            <a:prstShdw prst="shdw17" dist="17961" dir="2700000">
              <a:schemeClr val="accent1">
                <a:gamma/>
                <a:shade val="60000"/>
                <a:invGamma/>
              </a:schemeClr>
            </a:prstShdw>
          </a:effectLst>
        </p:spPr>
      </p:pic>
      <p:sp>
        <p:nvSpPr>
          <p:cNvPr id="98315" name="Rectangle 5">
            <a:extLst>
              <a:ext uri="{FF2B5EF4-FFF2-40B4-BE49-F238E27FC236}">
                <a16:creationId xmlns:a16="http://schemas.microsoft.com/office/drawing/2014/main" id="{88979CBA-59DF-4468-BDDC-C11A6A87E371}"/>
              </a:ext>
            </a:extLst>
          </p:cNvPr>
          <p:cNvSpPr>
            <a:spLocks noChangeArrowheads="1"/>
          </p:cNvSpPr>
          <p:nvPr/>
        </p:nvSpPr>
        <p:spPr bwMode="auto">
          <a:xfrm>
            <a:off x="4516438" y="4695825"/>
            <a:ext cx="4572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11"/>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ea typeface="SimSun" panose="02010600030101010101" pitchFamily="2" charset="-122"/>
                <a:cs typeface="Arial" panose="020B0604020202020204" pitchFamily="34" charset="0"/>
              </a:rPr>
              <a:t>DC Fast Charging</a:t>
            </a:r>
            <a:endParaRPr lang="en-US" altLang="en-US" sz="1800" b="1" baseline="0">
              <a:solidFill>
                <a:srgbClr val="FF0000"/>
              </a:solidFill>
              <a:latin typeface="Arial" panose="020B0604020202020204" pitchFamily="34" charset="0"/>
              <a:ea typeface="SimSun" panose="02010600030101010101" pitchFamily="2" charset="-122"/>
              <a:cs typeface="Arial" panose="020B0604020202020204" pitchFamily="34" charset="0"/>
            </a:endParaRPr>
          </a:p>
          <a:p>
            <a:pPr eaLnBrk="1" hangingPunct="1">
              <a:spcBef>
                <a:spcPct val="0"/>
              </a:spcBef>
              <a:buFontTx/>
              <a:buNone/>
            </a:pPr>
            <a:r>
              <a:rPr lang="en-US" altLang="en-US" sz="1800">
                <a:solidFill>
                  <a:schemeClr val="tx1"/>
                </a:solidFill>
                <a:latin typeface="Arial" panose="020B0604020202020204" pitchFamily="34" charset="0"/>
                <a:ea typeface="SimSun" panose="02010600030101010101" pitchFamily="2" charset="-122"/>
                <a:cs typeface="Arial" panose="020B0604020202020204" pitchFamily="34" charset="0"/>
              </a:rPr>
              <a:t>DC Fast Charging and can provide 80% of a full charge in fewer than 30 minutes. They are the EV equivalent to the commercial gas station. These units are very expensive and require significant facilities and training. At this time exact voltage and load specifications for DC fast charging have not yet been defined.  The vehicle must be properly equipped to accept a DC fast charge.</a:t>
            </a:r>
          </a:p>
        </p:txBody>
      </p:sp>
      <p:sp>
        <p:nvSpPr>
          <p:cNvPr id="98316" name="Rectangle 4">
            <a:extLst>
              <a:ext uri="{FF2B5EF4-FFF2-40B4-BE49-F238E27FC236}">
                <a16:creationId xmlns:a16="http://schemas.microsoft.com/office/drawing/2014/main" id="{E2E6EC50-70EA-4D19-9976-E6E0A11C3AEB}"/>
              </a:ext>
            </a:extLst>
          </p:cNvPr>
          <p:cNvSpPr>
            <a:spLocks noChangeArrowheads="1"/>
          </p:cNvSpPr>
          <p:nvPr/>
        </p:nvSpPr>
        <p:spPr bwMode="auto">
          <a:xfrm>
            <a:off x="4532313" y="2776538"/>
            <a:ext cx="4572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11"/>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ea typeface="SimSun" panose="02010600030101010101" pitchFamily="2" charset="-122"/>
                <a:cs typeface="Times New Roman" panose="02020603050405020304" pitchFamily="18" charset="0"/>
              </a:rPr>
              <a:t>Level 2</a:t>
            </a:r>
            <a:endParaRPr lang="en-US" altLang="en-US" sz="280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eaLnBrk="1" hangingPunct="1">
              <a:spcBef>
                <a:spcPct val="0"/>
              </a:spcBef>
              <a:buFontTx/>
              <a:buNone/>
            </a:pPr>
            <a:r>
              <a:rPr lang="en-US" altLang="en-US" sz="1800">
                <a:solidFill>
                  <a:schemeClr val="tx1"/>
                </a:solidFill>
                <a:latin typeface="Arial" panose="020B0604020202020204" pitchFamily="34" charset="0"/>
                <a:ea typeface="SimSun" panose="02010600030101010101" pitchFamily="2" charset="-122"/>
                <a:cs typeface="Times New Roman" panose="02020603050405020304" pitchFamily="18" charset="0"/>
              </a:rPr>
              <a:t>Level 2 charging uses 208 or 240 volts and is able to fully charge a battery in 4 – 6 hours. This charge time is optimal for overnight or long-length charging. This is the preferred EV charging method for both public and private facilities. They will be typically found in public areas, parking garages and commercial businesses.</a:t>
            </a:r>
          </a:p>
        </p:txBody>
      </p:sp>
      <p:sp>
        <p:nvSpPr>
          <p:cNvPr id="98317" name="Rectangle 3">
            <a:extLst>
              <a:ext uri="{FF2B5EF4-FFF2-40B4-BE49-F238E27FC236}">
                <a16:creationId xmlns:a16="http://schemas.microsoft.com/office/drawing/2014/main" id="{458DE511-6D27-4967-89B6-F750370948BD}"/>
              </a:ext>
            </a:extLst>
          </p:cNvPr>
          <p:cNvSpPr>
            <a:spLocks noChangeArrowheads="1"/>
          </p:cNvSpPr>
          <p:nvPr/>
        </p:nvSpPr>
        <p:spPr bwMode="auto">
          <a:xfrm>
            <a:off x="4535488" y="127793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11"/>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ea typeface="SimSun" panose="02010600030101010101" pitchFamily="2" charset="-122"/>
                <a:cs typeface="Times New Roman" panose="02020603050405020304" pitchFamily="18" charset="0"/>
              </a:rPr>
              <a:t>Level 1</a:t>
            </a:r>
            <a:endParaRPr lang="en-US" altLang="en-US" sz="2800" b="1">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eaLnBrk="1" hangingPunct="1">
              <a:spcBef>
                <a:spcPct val="0"/>
              </a:spcBef>
              <a:buFontTx/>
              <a:buNone/>
            </a:pPr>
            <a:r>
              <a:rPr lang="en-US" altLang="en-US" sz="1800">
                <a:solidFill>
                  <a:schemeClr val="tx1"/>
                </a:solidFill>
                <a:latin typeface="Arial" panose="020B0604020202020204" pitchFamily="34" charset="0"/>
                <a:ea typeface="SimSun" panose="02010600030101010101" pitchFamily="2" charset="-122"/>
                <a:cs typeface="Times New Roman" panose="02020603050405020304" pitchFamily="18" charset="0"/>
              </a:rPr>
              <a:t>In the US, standard outlets are at 120 volts. All Level 1 charging is done at this voltage. Depending on the car and the level of charge on the battery, Level 1 charging can take 8 – 16 hours to charge.  Level 1 charging would typically take place in the home. All new EVs will come with a Level 1 charging cord.</a:t>
            </a:r>
          </a:p>
        </p:txBody>
      </p:sp>
      <p:sp>
        <p:nvSpPr>
          <p:cNvPr id="3" name="Rectangle: Rounded Corners 2">
            <a:extLst>
              <a:ext uri="{FF2B5EF4-FFF2-40B4-BE49-F238E27FC236}">
                <a16:creationId xmlns:a16="http://schemas.microsoft.com/office/drawing/2014/main" id="{002DBA12-D73F-4AF1-8C6A-155EED472CAC}"/>
              </a:ext>
            </a:extLst>
          </p:cNvPr>
          <p:cNvSpPr/>
          <p:nvPr/>
        </p:nvSpPr>
        <p:spPr>
          <a:xfrm>
            <a:off x="2746375" y="1651000"/>
            <a:ext cx="73025" cy="203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Rounded Corners 3">
            <a:extLst>
              <a:ext uri="{FF2B5EF4-FFF2-40B4-BE49-F238E27FC236}">
                <a16:creationId xmlns:a16="http://schemas.microsoft.com/office/drawing/2014/main" id="{4B1DA153-CCD9-408B-9F54-1F60B0DB7F3C}"/>
              </a:ext>
            </a:extLst>
          </p:cNvPr>
          <p:cNvSpPr/>
          <p:nvPr/>
        </p:nvSpPr>
        <p:spPr>
          <a:xfrm flipV="1">
            <a:off x="1017588" y="2209800"/>
            <a:ext cx="379412" cy="4603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Rounded Corners 4">
            <a:extLst>
              <a:ext uri="{FF2B5EF4-FFF2-40B4-BE49-F238E27FC236}">
                <a16:creationId xmlns:a16="http://schemas.microsoft.com/office/drawing/2014/main" id="{DC034611-CA85-4349-85C2-26B826B4DFC0}"/>
              </a:ext>
            </a:extLst>
          </p:cNvPr>
          <p:cNvSpPr/>
          <p:nvPr/>
        </p:nvSpPr>
        <p:spPr>
          <a:xfrm>
            <a:off x="1962150" y="3276600"/>
            <a:ext cx="241300" cy="1524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Rounded Corners 5">
            <a:extLst>
              <a:ext uri="{FF2B5EF4-FFF2-40B4-BE49-F238E27FC236}">
                <a16:creationId xmlns:a16="http://schemas.microsoft.com/office/drawing/2014/main" id="{B101AE6D-8F47-462D-8C61-F092307A1367}"/>
              </a:ext>
            </a:extLst>
          </p:cNvPr>
          <p:cNvSpPr/>
          <p:nvPr/>
        </p:nvSpPr>
        <p:spPr>
          <a:xfrm>
            <a:off x="4087813" y="3013075"/>
            <a:ext cx="182562" cy="46038"/>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Rounded Corners 6">
            <a:extLst>
              <a:ext uri="{FF2B5EF4-FFF2-40B4-BE49-F238E27FC236}">
                <a16:creationId xmlns:a16="http://schemas.microsoft.com/office/drawing/2014/main" id="{BF7324DA-13F4-45F1-A377-F8BB29A87F2B}"/>
              </a:ext>
            </a:extLst>
          </p:cNvPr>
          <p:cNvSpPr/>
          <p:nvPr/>
        </p:nvSpPr>
        <p:spPr>
          <a:xfrm>
            <a:off x="2755900" y="2967038"/>
            <a:ext cx="274638" cy="4603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Rounded Corners 7">
            <a:extLst>
              <a:ext uri="{FF2B5EF4-FFF2-40B4-BE49-F238E27FC236}">
                <a16:creationId xmlns:a16="http://schemas.microsoft.com/office/drawing/2014/main" id="{00601F0C-703E-456D-8ADE-695333B77D66}"/>
              </a:ext>
            </a:extLst>
          </p:cNvPr>
          <p:cNvSpPr/>
          <p:nvPr/>
        </p:nvSpPr>
        <p:spPr>
          <a:xfrm>
            <a:off x="407988" y="4721225"/>
            <a:ext cx="461962" cy="203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Rounded Corners 8">
            <a:extLst>
              <a:ext uri="{FF2B5EF4-FFF2-40B4-BE49-F238E27FC236}">
                <a16:creationId xmlns:a16="http://schemas.microsoft.com/office/drawing/2014/main" id="{3ED24470-C17F-4007-90CF-A734BD22AAEB}"/>
              </a:ext>
            </a:extLst>
          </p:cNvPr>
          <p:cNvSpPr/>
          <p:nvPr/>
        </p:nvSpPr>
        <p:spPr>
          <a:xfrm>
            <a:off x="1012825" y="6172200"/>
            <a:ext cx="296863" cy="37147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ectangle: Rounded Corners 10">
            <a:extLst>
              <a:ext uri="{FF2B5EF4-FFF2-40B4-BE49-F238E27FC236}">
                <a16:creationId xmlns:a16="http://schemas.microsoft.com/office/drawing/2014/main" id="{3EB04AB2-9EFB-45D6-82C2-4F3439502C99}"/>
              </a:ext>
            </a:extLst>
          </p:cNvPr>
          <p:cNvSpPr/>
          <p:nvPr/>
        </p:nvSpPr>
        <p:spPr>
          <a:xfrm rot="535045">
            <a:off x="1928813" y="4760913"/>
            <a:ext cx="782637" cy="13335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Rounded Corners 11">
            <a:extLst>
              <a:ext uri="{FF2B5EF4-FFF2-40B4-BE49-F238E27FC236}">
                <a16:creationId xmlns:a16="http://schemas.microsoft.com/office/drawing/2014/main" id="{F80AFAE2-A14C-4E2A-9A4B-CFF11A703176}"/>
              </a:ext>
            </a:extLst>
          </p:cNvPr>
          <p:cNvSpPr/>
          <p:nvPr/>
        </p:nvSpPr>
        <p:spPr>
          <a:xfrm>
            <a:off x="3465513" y="4822825"/>
            <a:ext cx="325437" cy="1016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D7A7FE61-36D3-4744-AC54-ACFA3D4E69EA}"/>
              </a:ext>
            </a:extLst>
          </p:cNvPr>
          <p:cNvSpPr>
            <a:spLocks noGrp="1"/>
          </p:cNvSpPr>
          <p:nvPr>
            <p:ph type="title"/>
          </p:nvPr>
        </p:nvSpPr>
        <p:spPr>
          <a:xfrm>
            <a:off x="381000" y="496888"/>
            <a:ext cx="8305800" cy="914400"/>
          </a:xfrm>
        </p:spPr>
        <p:txBody>
          <a:bodyPr/>
          <a:lstStyle/>
          <a:p>
            <a:pPr algn="ctr"/>
            <a:r>
              <a:rPr lang="en-US" altLang="en-US" sz="4000">
                <a:solidFill>
                  <a:schemeClr val="tx1"/>
                </a:solidFill>
              </a:rPr>
              <a:t>NEC 625.2 Definitions</a:t>
            </a:r>
          </a:p>
        </p:txBody>
      </p:sp>
      <p:sp>
        <p:nvSpPr>
          <p:cNvPr id="100355" name="Content Placeholder 2">
            <a:extLst>
              <a:ext uri="{FF2B5EF4-FFF2-40B4-BE49-F238E27FC236}">
                <a16:creationId xmlns:a16="http://schemas.microsoft.com/office/drawing/2014/main" id="{05058D0E-28E3-4422-ABCC-9388CFC2F0BF}"/>
              </a:ext>
            </a:extLst>
          </p:cNvPr>
          <p:cNvSpPr>
            <a:spLocks noGrp="1"/>
          </p:cNvSpPr>
          <p:nvPr>
            <p:ph idx="1"/>
          </p:nvPr>
        </p:nvSpPr>
        <p:spPr>
          <a:xfrm>
            <a:off x="228600" y="1552575"/>
            <a:ext cx="5181600" cy="4695825"/>
          </a:xfrm>
        </p:spPr>
        <p:txBody>
          <a:bodyPr/>
          <a:lstStyle/>
          <a:p>
            <a:pPr marL="0" indent="0">
              <a:buFontTx/>
              <a:buNone/>
            </a:pPr>
            <a:r>
              <a:rPr lang="en-US" altLang="en-US" sz="2800" b="1"/>
              <a:t>Electric Vehicle Connector. </a:t>
            </a:r>
          </a:p>
          <a:p>
            <a:pPr marL="0" indent="0">
              <a:buFontTx/>
              <a:buNone/>
            </a:pPr>
            <a:r>
              <a:rPr lang="en-US" altLang="en-US" sz="2400"/>
              <a:t>A device that, when electrically coupled (conductive or inductive) to an electric vehicle inlet, establishes an electrical connection to the electric vehicle for the purpose of power transfer and information exchange. This device is part of the electric vehicle coupler.</a:t>
            </a:r>
          </a:p>
          <a:p>
            <a:pPr marL="0" indent="0">
              <a:buFontTx/>
              <a:buNone/>
            </a:pPr>
            <a:endParaRPr lang="en-US" altLang="en-US" sz="1000"/>
          </a:p>
          <a:p>
            <a:pPr marL="0" indent="0">
              <a:buFontTx/>
              <a:buNone/>
            </a:pPr>
            <a:r>
              <a:rPr lang="en-US" altLang="en-US" sz="2000" b="1"/>
              <a:t>Informational Note: </a:t>
            </a:r>
            <a:r>
              <a:rPr lang="en-US" altLang="en-US" sz="2000"/>
              <a:t>For further information, see 625.48 for interactive systems.</a:t>
            </a:r>
          </a:p>
          <a:p>
            <a:pPr marL="0" indent="0">
              <a:buFontTx/>
              <a:buNone/>
            </a:pPr>
            <a:endParaRPr lang="en-US" altLang="en-US" sz="2400"/>
          </a:p>
        </p:txBody>
      </p:sp>
      <p:pic>
        <p:nvPicPr>
          <p:cNvPr id="100356" name="Picture 4">
            <a:extLst>
              <a:ext uri="{FF2B5EF4-FFF2-40B4-BE49-F238E27FC236}">
                <a16:creationId xmlns:a16="http://schemas.microsoft.com/office/drawing/2014/main" id="{D5BAA252-8027-41FE-8416-37BAB9B09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1828800"/>
            <a:ext cx="3076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a:extLst>
              <a:ext uri="{FF2B5EF4-FFF2-40B4-BE49-F238E27FC236}">
                <a16:creationId xmlns:a16="http://schemas.microsoft.com/office/drawing/2014/main" id="{B3777509-20F2-41AE-BF89-0482DD153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657600"/>
            <a:ext cx="22145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8" name="Picture 6" descr="A drawing of a person&#10;&#10;Description automatically generated">
            <a:extLst>
              <a:ext uri="{FF2B5EF4-FFF2-40B4-BE49-F238E27FC236}">
                <a16:creationId xmlns:a16="http://schemas.microsoft.com/office/drawing/2014/main" id="{1EE89E33-B849-4BA9-BFE2-C35FD1253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5DF7992-01CA-4482-A568-5E9263518C99}"/>
              </a:ext>
            </a:extLst>
          </p:cNvPr>
          <p:cNvSpPr/>
          <p:nvPr/>
        </p:nvSpPr>
        <p:spPr>
          <a:xfrm rot="3106245">
            <a:off x="7533482" y="5371306"/>
            <a:ext cx="520700" cy="7778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mage result for EV connector types">
            <a:extLst>
              <a:ext uri="{FF2B5EF4-FFF2-40B4-BE49-F238E27FC236}">
                <a16:creationId xmlns:a16="http://schemas.microsoft.com/office/drawing/2014/main" id="{2D9E5905-16DD-4156-A17E-D89FAD302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1600"/>
            <a:ext cx="91313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1">
            <a:extLst>
              <a:ext uri="{FF2B5EF4-FFF2-40B4-BE49-F238E27FC236}">
                <a16:creationId xmlns:a16="http://schemas.microsoft.com/office/drawing/2014/main" id="{3E42695C-9404-4FDD-854C-7EEDC7DB73B2}"/>
              </a:ext>
            </a:extLst>
          </p:cNvPr>
          <p:cNvSpPr txBox="1">
            <a:spLocks noChangeArrowheads="1"/>
          </p:cNvSpPr>
          <p:nvPr/>
        </p:nvSpPr>
        <p:spPr bwMode="auto">
          <a:xfrm>
            <a:off x="0" y="1219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spcBef>
                <a:spcPct val="0"/>
              </a:spcBef>
              <a:buFontTx/>
              <a:buNone/>
            </a:pPr>
            <a:r>
              <a:rPr lang="en-US" altLang="en-US" sz="4800" b="1">
                <a:solidFill>
                  <a:srgbClr val="000000"/>
                </a:solidFill>
                <a:latin typeface="Arial" panose="020B0604020202020204" pitchFamily="34" charset="0"/>
                <a:cs typeface="Arial" panose="020B0604020202020204" pitchFamily="34" charset="0"/>
              </a:rPr>
              <a:t>Connector Standards</a:t>
            </a:r>
          </a:p>
        </p:txBody>
      </p:sp>
      <p:pic>
        <p:nvPicPr>
          <p:cNvPr id="113668" name="Picture 4" descr="Image result for EV connector types">
            <a:extLst>
              <a:ext uri="{FF2B5EF4-FFF2-40B4-BE49-F238E27FC236}">
                <a16:creationId xmlns:a16="http://schemas.microsoft.com/office/drawing/2014/main" id="{01FE6D2C-DCD0-4105-B236-A30650BDA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638" y="83820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629CFA-B157-4A8C-8227-279F3C9A360C}"/>
              </a:ext>
            </a:extLst>
          </p:cNvPr>
          <p:cNvSpPr txBox="1"/>
          <p:nvPr/>
        </p:nvSpPr>
        <p:spPr>
          <a:xfrm>
            <a:off x="5529263" y="5635625"/>
            <a:ext cx="1943100" cy="381000"/>
          </a:xfrm>
          <a:prstGeom prst="rect">
            <a:avLst/>
          </a:prstGeom>
          <a:noFill/>
        </p:spPr>
        <p:txBody>
          <a:bodyPr>
            <a:spAutoFit/>
          </a:bodyPr>
          <a:lstStyle/>
          <a:p>
            <a:pPr>
              <a:defRPr/>
            </a:pPr>
            <a:r>
              <a:rPr lang="en-US" sz="2800" b="1" dirty="0">
                <a:effectLst>
                  <a:outerShdw blurRad="38100" dist="38100" dir="2700000" algn="tl">
                    <a:srgbClr val="000000">
                      <a:alpha val="43137"/>
                    </a:srgbClr>
                  </a:outerShdw>
                </a:effectLst>
              </a:rPr>
              <a:t>Courtesy 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p:cTn id="7" dur="500" fill="hold"/>
                                        <p:tgtEl>
                                          <p:spTgt spid="113668"/>
                                        </p:tgtEl>
                                        <p:attrNameLst>
                                          <p:attrName>ppt_w</p:attrName>
                                        </p:attrNameLst>
                                      </p:cBhvr>
                                      <p:tavLst>
                                        <p:tav tm="0">
                                          <p:val>
                                            <p:fltVal val="0"/>
                                          </p:val>
                                        </p:tav>
                                        <p:tav tm="100000">
                                          <p:val>
                                            <p:strVal val="#ppt_w"/>
                                          </p:val>
                                        </p:tav>
                                      </p:tavLst>
                                    </p:anim>
                                    <p:anim calcmode="lin" valueType="num">
                                      <p:cBhvr>
                                        <p:cTn id="8" dur="500" fill="hold"/>
                                        <p:tgtEl>
                                          <p:spTgt spid="113668"/>
                                        </p:tgtEl>
                                        <p:attrNameLst>
                                          <p:attrName>ppt_h</p:attrName>
                                        </p:attrNameLst>
                                      </p:cBhvr>
                                      <p:tavLst>
                                        <p:tav tm="0">
                                          <p:val>
                                            <p:fltVal val="0"/>
                                          </p:val>
                                        </p:tav>
                                        <p:tav tm="100000">
                                          <p:val>
                                            <p:strVal val="#ppt_h"/>
                                          </p:val>
                                        </p:tav>
                                      </p:tavLst>
                                    </p:anim>
                                    <p:animEffect transition="in" filter="fade">
                                      <p:cBhvr>
                                        <p:cTn id="9" dur="500"/>
                                        <p:tgtEl>
                                          <p:spTgt spid="1136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10157A6D-18B9-43D8-9DD8-2738BB74F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1">
            <a:extLst>
              <a:ext uri="{FF2B5EF4-FFF2-40B4-BE49-F238E27FC236}">
                <a16:creationId xmlns:a16="http://schemas.microsoft.com/office/drawing/2014/main" id="{D006498A-2218-4965-8931-4BC4F045AE84}"/>
              </a:ext>
            </a:extLst>
          </p:cNvPr>
          <p:cNvSpPr txBox="1">
            <a:spLocks noChangeArrowheads="1"/>
          </p:cNvSpPr>
          <p:nvPr/>
        </p:nvSpPr>
        <p:spPr bwMode="auto">
          <a:xfrm>
            <a:off x="50800" y="609600"/>
            <a:ext cx="90932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a:lnSpc>
                <a:spcPct val="90000"/>
              </a:lnSpc>
              <a:spcBef>
                <a:spcPct val="0"/>
              </a:spcBef>
              <a:buFontTx/>
              <a:buNone/>
            </a:pPr>
            <a:r>
              <a:rPr lang="en-US" altLang="en-US" sz="3500" b="1">
                <a:solidFill>
                  <a:schemeClr val="tx1"/>
                </a:solidFill>
              </a:rPr>
              <a:t>Knowing Where Your Fuel Tank Nozzle Is Has Become </a:t>
            </a:r>
          </a:p>
          <a:p>
            <a:pPr algn="ctr">
              <a:lnSpc>
                <a:spcPct val="90000"/>
              </a:lnSpc>
              <a:spcBef>
                <a:spcPct val="0"/>
              </a:spcBef>
              <a:buFontTx/>
              <a:buNone/>
            </a:pPr>
            <a:r>
              <a:rPr lang="en-US" altLang="en-US" sz="3500" b="1">
                <a:solidFill>
                  <a:schemeClr val="tx1"/>
                </a:solidFill>
              </a:rPr>
              <a:t>A Little More Complicated </a:t>
            </a:r>
          </a:p>
        </p:txBody>
      </p:sp>
      <p:sp>
        <p:nvSpPr>
          <p:cNvPr id="2" name="Oval 1">
            <a:extLst>
              <a:ext uri="{FF2B5EF4-FFF2-40B4-BE49-F238E27FC236}">
                <a16:creationId xmlns:a16="http://schemas.microsoft.com/office/drawing/2014/main" id="{51ACEED3-4516-4173-872A-FBB774714BDE}"/>
              </a:ext>
            </a:extLst>
          </p:cNvPr>
          <p:cNvSpPr/>
          <p:nvPr/>
        </p:nvSpPr>
        <p:spPr>
          <a:xfrm>
            <a:off x="1524000" y="5334000"/>
            <a:ext cx="1524000" cy="10668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1E38264B-8AB3-4A13-A770-783425E34D10}"/>
              </a:ext>
            </a:extLst>
          </p:cNvPr>
          <p:cNvSpPr>
            <a:spLocks noGrp="1"/>
          </p:cNvSpPr>
          <p:nvPr>
            <p:ph type="title"/>
          </p:nvPr>
        </p:nvSpPr>
        <p:spPr>
          <a:xfrm>
            <a:off x="419100" y="304800"/>
            <a:ext cx="8305800" cy="838200"/>
          </a:xfrm>
        </p:spPr>
        <p:txBody>
          <a:bodyPr/>
          <a:lstStyle/>
          <a:p>
            <a:pPr algn="ctr"/>
            <a:r>
              <a:rPr lang="en-US" altLang="en-US">
                <a:solidFill>
                  <a:schemeClr val="tx1"/>
                </a:solidFill>
              </a:rPr>
              <a:t>EV System – Charging Inlet Placement</a:t>
            </a:r>
          </a:p>
        </p:txBody>
      </p:sp>
      <p:pic>
        <p:nvPicPr>
          <p:cNvPr id="104451" name="Picture 2">
            <a:extLst>
              <a:ext uri="{FF2B5EF4-FFF2-40B4-BE49-F238E27FC236}">
                <a16:creationId xmlns:a16="http://schemas.microsoft.com/office/drawing/2014/main" id="{866E9BE2-CD75-492C-8045-EEA3A69AD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143000"/>
            <a:ext cx="69548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itle 1">
            <a:extLst>
              <a:ext uri="{FF2B5EF4-FFF2-40B4-BE49-F238E27FC236}">
                <a16:creationId xmlns:a16="http://schemas.microsoft.com/office/drawing/2014/main" id="{59983379-49FF-4100-B4E7-A9BA20B0CF9C}"/>
              </a:ext>
            </a:extLst>
          </p:cNvPr>
          <p:cNvSpPr txBox="1">
            <a:spLocks/>
          </p:cNvSpPr>
          <p:nvPr/>
        </p:nvSpPr>
        <p:spPr>
          <a:xfrm>
            <a:off x="-17463" y="5257800"/>
            <a:ext cx="9178926" cy="990600"/>
          </a:xfrm>
          <a:prstGeom prst="rect">
            <a:avLst/>
          </a:prstGeom>
          <a:solidFill>
            <a:schemeClr val="tx2">
              <a:lumMod val="50000"/>
            </a:schemeClr>
          </a:solidFill>
        </p:spPr>
        <p:txBody>
          <a:bodyPr/>
          <a:lstStyle>
            <a:lvl1pPr algn="l" rtl="0" eaLnBrk="0" fontAlgn="base" hangingPunct="0">
              <a:lnSpc>
                <a:spcPct val="90000"/>
              </a:lnSpc>
              <a:spcBef>
                <a:spcPct val="0"/>
              </a:spcBef>
              <a:spcAft>
                <a:spcPct val="0"/>
              </a:spcAft>
              <a:defRPr sz="32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a:lstStyle>
          <a:p>
            <a:pPr algn="ctr">
              <a:defRPr/>
            </a:pPr>
            <a:r>
              <a:rPr lang="en-US" dirty="0">
                <a:solidFill>
                  <a:schemeClr val="bg1"/>
                </a:solidFill>
              </a:rPr>
              <a:t>North America Recommendation</a:t>
            </a:r>
          </a:p>
          <a:p>
            <a:pPr algn="ctr">
              <a:defRPr/>
            </a:pPr>
            <a:r>
              <a:rPr lang="en-US" dirty="0">
                <a:solidFill>
                  <a:schemeClr val="bg1"/>
                </a:solidFill>
              </a:rPr>
              <a:t>Install Toward Front And Driver Side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12CDFD0-6C0A-4C17-ACC5-BE2FE47D2B37}"/>
              </a:ext>
            </a:extLst>
          </p:cNvPr>
          <p:cNvSpPr>
            <a:spLocks noGrp="1"/>
          </p:cNvSpPr>
          <p:nvPr>
            <p:ph type="title"/>
          </p:nvPr>
        </p:nvSpPr>
        <p:spPr/>
        <p:txBody>
          <a:bodyPr/>
          <a:lstStyle/>
          <a:p>
            <a:endParaRPr lang="en-US" altLang="en-US"/>
          </a:p>
        </p:txBody>
      </p:sp>
      <p:pic>
        <p:nvPicPr>
          <p:cNvPr id="106499" name="Picture 6">
            <a:extLst>
              <a:ext uri="{FF2B5EF4-FFF2-40B4-BE49-F238E27FC236}">
                <a16:creationId xmlns:a16="http://schemas.microsoft.com/office/drawing/2014/main" id="{5B30303F-6991-4663-BCAF-15C21060F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1D69183E-0268-42A9-A575-74CE726C7FA9}"/>
              </a:ext>
            </a:extLst>
          </p:cNvPr>
          <p:cNvSpPr>
            <a:spLocks noGrp="1"/>
          </p:cNvSpPr>
          <p:nvPr>
            <p:ph type="title"/>
          </p:nvPr>
        </p:nvSpPr>
        <p:spPr/>
        <p:txBody>
          <a:bodyPr/>
          <a:lstStyle/>
          <a:p>
            <a:endParaRPr lang="en-US" altLang="en-US"/>
          </a:p>
        </p:txBody>
      </p:sp>
      <p:pic>
        <p:nvPicPr>
          <p:cNvPr id="107523" name="Picture 2">
            <a:extLst>
              <a:ext uri="{FF2B5EF4-FFF2-40B4-BE49-F238E27FC236}">
                <a16:creationId xmlns:a16="http://schemas.microsoft.com/office/drawing/2014/main" id="{4E5BAF44-A446-4B82-9DB5-C0B386C96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60E7D32E-EE05-432E-9FD3-659700C81E1F}"/>
              </a:ext>
            </a:extLst>
          </p:cNvPr>
          <p:cNvSpPr>
            <a:spLocks noGrp="1"/>
          </p:cNvSpPr>
          <p:nvPr>
            <p:ph type="title"/>
          </p:nvPr>
        </p:nvSpPr>
        <p:spPr/>
        <p:txBody>
          <a:bodyPr/>
          <a:lstStyle/>
          <a:p>
            <a:endParaRPr lang="en-US" altLang="en-US"/>
          </a:p>
        </p:txBody>
      </p:sp>
      <p:pic>
        <p:nvPicPr>
          <p:cNvPr id="108547" name="Picture 2">
            <a:extLst>
              <a:ext uri="{FF2B5EF4-FFF2-40B4-BE49-F238E27FC236}">
                <a16:creationId xmlns:a16="http://schemas.microsoft.com/office/drawing/2014/main" id="{F28C9EF0-FDF8-4B5B-9149-05BC16BC2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B97751F6-9897-4C17-9CEE-62C34A637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9050"/>
            <a:ext cx="91440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a:extLst>
              <a:ext uri="{FF2B5EF4-FFF2-40B4-BE49-F238E27FC236}">
                <a16:creationId xmlns:a16="http://schemas.microsoft.com/office/drawing/2014/main" id="{51EC1366-4BF5-4DDD-9433-F134F2AAE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6113"/>
            <a:ext cx="3983038"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a:extLst>
              <a:ext uri="{FF2B5EF4-FFF2-40B4-BE49-F238E27FC236}">
                <a16:creationId xmlns:a16="http://schemas.microsoft.com/office/drawing/2014/main" id="{E9BD95E7-1C01-4609-B3A0-4596D03565A8}"/>
              </a:ext>
            </a:extLst>
          </p:cNvPr>
          <p:cNvSpPr>
            <a:spLocks noGrp="1"/>
          </p:cNvSpPr>
          <p:nvPr>
            <p:ph idx="1"/>
          </p:nvPr>
        </p:nvSpPr>
        <p:spPr>
          <a:xfrm>
            <a:off x="0" y="1277339"/>
            <a:ext cx="5334000" cy="4278313"/>
          </a:xfrm>
          <a:solidFill>
            <a:srgbClr val="C0504D">
              <a:alpha val="74118"/>
            </a:srgbClr>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defRPr/>
            </a:pPr>
            <a:r>
              <a:rPr lang="en-US" sz="1800" b="1" dirty="0">
                <a:solidFill>
                  <a:schemeClr val="bg1"/>
                </a:solidFill>
              </a:rPr>
              <a:t>1832-1839</a:t>
            </a:r>
            <a:r>
              <a:rPr lang="en-US" sz="1800" dirty="0">
                <a:solidFill>
                  <a:schemeClr val="bg1"/>
                </a:solidFill>
              </a:rPr>
              <a:t>  Scottish inventor Robert Anderson invents the first crude electric carriage powered by non-rechargeable primary cells</a:t>
            </a:r>
          </a:p>
          <a:p>
            <a:pPr>
              <a:defRPr/>
            </a:pPr>
            <a:r>
              <a:rPr lang="en-US" sz="1800" b="1" dirty="0">
                <a:solidFill>
                  <a:schemeClr val="bg1"/>
                </a:solidFill>
              </a:rPr>
              <a:t>1891</a:t>
            </a:r>
            <a:r>
              <a:rPr lang="en-US" sz="1800" dirty="0">
                <a:solidFill>
                  <a:schemeClr val="bg1"/>
                </a:solidFill>
              </a:rPr>
              <a:t> William Morrison of Des Moines, Iowa builds the first electric automobile in the US</a:t>
            </a:r>
          </a:p>
          <a:p>
            <a:pPr>
              <a:defRPr/>
            </a:pPr>
            <a:r>
              <a:rPr lang="en-US" sz="1800" b="1" dirty="0">
                <a:solidFill>
                  <a:schemeClr val="bg1"/>
                </a:solidFill>
              </a:rPr>
              <a:t>1893</a:t>
            </a:r>
            <a:r>
              <a:rPr lang="en-US" sz="1800" dirty="0">
                <a:solidFill>
                  <a:schemeClr val="bg1"/>
                </a:solidFill>
              </a:rPr>
              <a:t> A handful of different makes and models of electric cars are exhibited in Chicago</a:t>
            </a:r>
          </a:p>
          <a:p>
            <a:pPr>
              <a:defRPr/>
            </a:pPr>
            <a:r>
              <a:rPr lang="en-US" sz="1800" b="1" dirty="0">
                <a:solidFill>
                  <a:schemeClr val="bg1"/>
                </a:solidFill>
              </a:rPr>
              <a:t>1897</a:t>
            </a:r>
            <a:r>
              <a:rPr lang="en-US" sz="1800" dirty="0">
                <a:solidFill>
                  <a:schemeClr val="bg1"/>
                </a:solidFill>
              </a:rPr>
              <a:t>  The first electric taxis hit the streets of NY City</a:t>
            </a:r>
          </a:p>
          <a:p>
            <a:pPr>
              <a:defRPr/>
            </a:pPr>
            <a:r>
              <a:rPr lang="en-US" sz="1800" b="1" dirty="0">
                <a:solidFill>
                  <a:schemeClr val="bg1"/>
                </a:solidFill>
              </a:rPr>
              <a:t>1900</a:t>
            </a:r>
            <a:r>
              <a:rPr lang="en-US" sz="1800" dirty="0">
                <a:solidFill>
                  <a:schemeClr val="bg1"/>
                </a:solidFill>
              </a:rPr>
              <a:t>  Of the 4,192 cars produced in the US 28% are powered by electricity</a:t>
            </a:r>
          </a:p>
          <a:p>
            <a:pPr>
              <a:defRPr/>
            </a:pPr>
            <a:r>
              <a:rPr lang="en-US" sz="1800" b="1" dirty="0">
                <a:solidFill>
                  <a:schemeClr val="bg1"/>
                </a:solidFill>
              </a:rPr>
              <a:t>1915 </a:t>
            </a:r>
            <a:r>
              <a:rPr lang="en-US" sz="1800" dirty="0">
                <a:solidFill>
                  <a:schemeClr val="bg1"/>
                </a:solidFill>
              </a:rPr>
              <a:t>Just shy of 50,000 electric vehicles in the US alone</a:t>
            </a:r>
            <a:endParaRPr lang="en-US" sz="1800" b="1" dirty="0">
              <a:solidFill>
                <a:schemeClr val="bg1"/>
              </a:solidFill>
            </a:endParaRPr>
          </a:p>
        </p:txBody>
      </p:sp>
      <p:sp>
        <p:nvSpPr>
          <p:cNvPr id="2" name="TextBox 1">
            <a:extLst>
              <a:ext uri="{FF2B5EF4-FFF2-40B4-BE49-F238E27FC236}">
                <a16:creationId xmlns:a16="http://schemas.microsoft.com/office/drawing/2014/main" id="{861F9A9C-E7F7-4628-AA16-9939A7D92C08}"/>
              </a:ext>
            </a:extLst>
          </p:cNvPr>
          <p:cNvSpPr txBox="1"/>
          <p:nvPr/>
        </p:nvSpPr>
        <p:spPr>
          <a:xfrm>
            <a:off x="0" y="554038"/>
            <a:ext cx="9144000" cy="585787"/>
          </a:xfrm>
          <a:prstGeom prst="rect">
            <a:avLst/>
          </a:prstGeom>
          <a:solidFill>
            <a:schemeClr val="bg1"/>
          </a:solidFill>
        </p:spPr>
        <p:txBody>
          <a:bodyPr>
            <a:spAutoFit/>
          </a:bodyPr>
          <a:lstStyle/>
          <a:p>
            <a:pPr algn="ctr">
              <a:defRPr/>
            </a:pPr>
            <a:r>
              <a:rPr lang="en-US" sz="3200" baseline="0" dirty="0">
                <a:latin typeface="Arial" charset="0"/>
                <a:cs typeface="Arial" charset="0"/>
              </a:rPr>
              <a:t> </a:t>
            </a:r>
            <a:r>
              <a:rPr lang="en-US" sz="4800" b="1" dirty="0">
                <a:latin typeface="Microsoft Sans Serif" pitchFamily="34" charset="0"/>
                <a:ea typeface="+mj-ea"/>
                <a:cs typeface="Microsoft Sans Serif" pitchFamily="34" charset="0"/>
              </a:rPr>
              <a:t>Early Milestones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9B55555E-D9AE-4B1B-B981-137E53487C2B}"/>
              </a:ext>
            </a:extLst>
          </p:cNvPr>
          <p:cNvSpPr>
            <a:spLocks noGrp="1"/>
          </p:cNvSpPr>
          <p:nvPr>
            <p:ph type="title"/>
          </p:nvPr>
        </p:nvSpPr>
        <p:spPr/>
        <p:txBody>
          <a:bodyPr/>
          <a:lstStyle/>
          <a:p>
            <a:endParaRPr lang="en-US" altLang="en-US"/>
          </a:p>
        </p:txBody>
      </p:sp>
      <p:pic>
        <p:nvPicPr>
          <p:cNvPr id="109571" name="Picture 2">
            <a:extLst>
              <a:ext uri="{FF2B5EF4-FFF2-40B4-BE49-F238E27FC236}">
                <a16:creationId xmlns:a16="http://schemas.microsoft.com/office/drawing/2014/main" id="{E813BDCA-B645-4393-8340-D0DDD78B3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4142A255-179B-41B4-9875-62063287FB19}"/>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CD146801-2F6C-4653-AF19-5F673D36C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5F76F0C9-A41E-4F70-8999-15B5493B8F7E}"/>
              </a:ext>
            </a:extLst>
          </p:cNvPr>
          <p:cNvSpPr>
            <a:spLocks noGrp="1"/>
          </p:cNvSpPr>
          <p:nvPr>
            <p:ph type="title"/>
          </p:nvPr>
        </p:nvSpPr>
        <p:spPr>
          <a:xfrm>
            <a:off x="419100" y="471488"/>
            <a:ext cx="8305800" cy="914400"/>
          </a:xfrm>
        </p:spPr>
        <p:txBody>
          <a:bodyPr/>
          <a:lstStyle/>
          <a:p>
            <a:pPr algn="ctr"/>
            <a:r>
              <a:rPr lang="en-US" altLang="en-US" sz="4000">
                <a:solidFill>
                  <a:schemeClr val="tx1"/>
                </a:solidFill>
              </a:rPr>
              <a:t>NEC 625.2 Definitions</a:t>
            </a:r>
          </a:p>
        </p:txBody>
      </p:sp>
      <p:sp>
        <p:nvSpPr>
          <p:cNvPr id="111619" name="Content Placeholder 2">
            <a:extLst>
              <a:ext uri="{FF2B5EF4-FFF2-40B4-BE49-F238E27FC236}">
                <a16:creationId xmlns:a16="http://schemas.microsoft.com/office/drawing/2014/main" id="{5244C722-16BB-4B3C-975C-134141C04C3E}"/>
              </a:ext>
            </a:extLst>
          </p:cNvPr>
          <p:cNvSpPr>
            <a:spLocks noGrp="1"/>
          </p:cNvSpPr>
          <p:nvPr>
            <p:ph idx="1"/>
          </p:nvPr>
        </p:nvSpPr>
        <p:spPr>
          <a:xfrm>
            <a:off x="0" y="1552575"/>
            <a:ext cx="6096000" cy="2562225"/>
          </a:xfrm>
        </p:spPr>
        <p:txBody>
          <a:bodyPr/>
          <a:lstStyle/>
          <a:p>
            <a:pPr marL="0" indent="0">
              <a:buFontTx/>
              <a:buNone/>
            </a:pPr>
            <a:endParaRPr lang="en-US" altLang="en-US" sz="2400" b="1"/>
          </a:p>
          <a:p>
            <a:pPr marL="0" indent="0">
              <a:buFontTx/>
              <a:buNone/>
            </a:pPr>
            <a:r>
              <a:rPr lang="en-US" altLang="en-US" sz="2800" b="1"/>
              <a:t>Output Cable to the Electric Vehicle.</a:t>
            </a:r>
            <a:endParaRPr lang="en-US" altLang="en-US" sz="2400" b="1"/>
          </a:p>
          <a:p>
            <a:pPr marL="0" indent="0">
              <a:buFontTx/>
              <a:buNone/>
            </a:pPr>
            <a:r>
              <a:rPr lang="en-US" altLang="en-US" sz="2400"/>
              <a:t>An assembly consisting of a length of flexible EV cable and an electric vehicle connector (supplying power to the electric vehicle).</a:t>
            </a:r>
            <a:endParaRPr lang="en-US" altLang="en-US" sz="2400" i="1"/>
          </a:p>
        </p:txBody>
      </p:sp>
      <p:pic>
        <p:nvPicPr>
          <p:cNvPr id="111620" name="Picture 4">
            <a:extLst>
              <a:ext uri="{FF2B5EF4-FFF2-40B4-BE49-F238E27FC236}">
                <a16:creationId xmlns:a16="http://schemas.microsoft.com/office/drawing/2014/main" id="{7179FB1B-6E07-4989-AB8C-815E09A69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1609725"/>
            <a:ext cx="31321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a:extLst>
              <a:ext uri="{FF2B5EF4-FFF2-40B4-BE49-F238E27FC236}">
                <a16:creationId xmlns:a16="http://schemas.microsoft.com/office/drawing/2014/main" id="{87F2DBF8-A316-4F1D-B413-061909559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4419600"/>
            <a:ext cx="36163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A drawing of a person&#10;&#10;Description automatically generated">
            <a:extLst>
              <a:ext uri="{FF2B5EF4-FFF2-40B4-BE49-F238E27FC236}">
                <a16:creationId xmlns:a16="http://schemas.microsoft.com/office/drawing/2014/main" id="{3E47FEED-D62F-4CA5-B810-80D8D2E8A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338" y="620713"/>
            <a:ext cx="98266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06E6C14B-A254-44D7-A689-C0CB43D6E31E}"/>
              </a:ext>
            </a:extLst>
          </p:cNvPr>
          <p:cNvSpPr/>
          <p:nvPr/>
        </p:nvSpPr>
        <p:spPr>
          <a:xfrm>
            <a:off x="6629400" y="2743200"/>
            <a:ext cx="304800" cy="2286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a:extLst>
              <a:ext uri="{FF2B5EF4-FFF2-40B4-BE49-F238E27FC236}">
                <a16:creationId xmlns:a16="http://schemas.microsoft.com/office/drawing/2014/main" id="{A91D0EA6-F3F8-436E-A2C3-B195E9B0A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295400"/>
            <a:ext cx="9151938"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Title 1">
            <a:extLst>
              <a:ext uri="{FF2B5EF4-FFF2-40B4-BE49-F238E27FC236}">
                <a16:creationId xmlns:a16="http://schemas.microsoft.com/office/drawing/2014/main" id="{038E49AC-8254-450D-96C0-7E173B7CCF3A}"/>
              </a:ext>
            </a:extLst>
          </p:cNvPr>
          <p:cNvSpPr>
            <a:spLocks noGrp="1"/>
          </p:cNvSpPr>
          <p:nvPr>
            <p:ph type="title"/>
          </p:nvPr>
        </p:nvSpPr>
        <p:spPr>
          <a:xfrm>
            <a:off x="-4763" y="685800"/>
            <a:ext cx="9137651" cy="571500"/>
          </a:xfrm>
        </p:spPr>
        <p:txBody>
          <a:bodyPr/>
          <a:lstStyle/>
          <a:p>
            <a:pPr algn="ctr"/>
            <a:r>
              <a:rPr lang="en-US" altLang="en-US">
                <a:solidFill>
                  <a:schemeClr val="tx1"/>
                </a:solidFill>
              </a:rPr>
              <a:t>NEC 625.2 Definitions</a:t>
            </a:r>
          </a:p>
        </p:txBody>
      </p:sp>
      <p:sp>
        <p:nvSpPr>
          <p:cNvPr id="48" name="Title 1">
            <a:extLst>
              <a:ext uri="{FF2B5EF4-FFF2-40B4-BE49-F238E27FC236}">
                <a16:creationId xmlns:a16="http://schemas.microsoft.com/office/drawing/2014/main" id="{492C5648-FE9A-4B47-BD91-6D44470C03DF}"/>
              </a:ext>
            </a:extLst>
          </p:cNvPr>
          <p:cNvSpPr txBox="1">
            <a:spLocks/>
          </p:cNvSpPr>
          <p:nvPr/>
        </p:nvSpPr>
        <p:spPr>
          <a:xfrm>
            <a:off x="0" y="6000750"/>
            <a:ext cx="9180513" cy="571500"/>
          </a:xfrm>
          <a:prstGeom prst="rect">
            <a:avLst/>
          </a:prstGeom>
          <a:solidFill>
            <a:schemeClr val="tx2">
              <a:lumMod val="50000"/>
            </a:schemeClr>
          </a:solidFill>
        </p:spPr>
        <p:txBody>
          <a:bodyPr/>
          <a:lstStyle>
            <a:lvl1pPr algn="l" rtl="0" eaLnBrk="0" fontAlgn="base" hangingPunct="0">
              <a:lnSpc>
                <a:spcPct val="90000"/>
              </a:lnSpc>
              <a:spcBef>
                <a:spcPct val="0"/>
              </a:spcBef>
              <a:spcAft>
                <a:spcPct val="0"/>
              </a:spcAft>
              <a:defRPr sz="32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a:lstStyle>
          <a:p>
            <a:pPr algn="ctr">
              <a:defRPr/>
            </a:pPr>
            <a:r>
              <a:rPr lang="en-US" dirty="0">
                <a:solidFill>
                  <a:schemeClr val="bg1"/>
                </a:solidFill>
              </a:rPr>
              <a:t>Chevy Volt cord-and-plug-connected equipment</a:t>
            </a:r>
          </a:p>
        </p:txBody>
      </p:sp>
      <p:sp>
        <p:nvSpPr>
          <p:cNvPr id="3" name="Rectangle 2">
            <a:extLst>
              <a:ext uri="{FF2B5EF4-FFF2-40B4-BE49-F238E27FC236}">
                <a16:creationId xmlns:a16="http://schemas.microsoft.com/office/drawing/2014/main" id="{C8432DD9-E35C-4683-83C9-BAC8BC25B04A}"/>
              </a:ext>
            </a:extLst>
          </p:cNvPr>
          <p:cNvSpPr/>
          <p:nvPr/>
        </p:nvSpPr>
        <p:spPr>
          <a:xfrm>
            <a:off x="0" y="1371600"/>
            <a:ext cx="9128125" cy="954088"/>
          </a:xfrm>
          <a:prstGeom prst="rect">
            <a:avLst/>
          </a:prstGeom>
          <a:solidFill>
            <a:schemeClr val="tx2">
              <a:lumMod val="50000"/>
            </a:schemeClr>
          </a:solidFill>
        </p:spPr>
        <p:txBody>
          <a:bodyPr>
            <a:spAutoFit/>
          </a:bodyPr>
          <a:lstStyle/>
          <a:p>
            <a:pPr eaLnBrk="1" hangingPunct="1">
              <a:defRPr/>
            </a:pPr>
            <a:r>
              <a:rPr lang="en-US" sz="2800" b="1" dirty="0">
                <a:solidFill>
                  <a:schemeClr val="bg1"/>
                </a:solidFill>
              </a:rPr>
              <a:t>Power-Supply Cord. </a:t>
            </a:r>
            <a:r>
              <a:rPr lang="en-US" sz="2800" dirty="0">
                <a:solidFill>
                  <a:schemeClr val="bg1"/>
                </a:solidFill>
              </a:rPr>
              <a:t>An assembly consisting of an attachment plug and length of flexible cord that connects the electric vehicle supply equipment (EVSE) to a receptacle.</a:t>
            </a:r>
          </a:p>
        </p:txBody>
      </p:sp>
      <p:pic>
        <p:nvPicPr>
          <p:cNvPr id="112646" name="Picture 6" descr="A drawing of a person&#10;&#10;Description automatically generated">
            <a:extLst>
              <a:ext uri="{FF2B5EF4-FFF2-40B4-BE49-F238E27FC236}">
                <a16:creationId xmlns:a16="http://schemas.microsoft.com/office/drawing/2014/main" id="{FC1D2EF4-486C-4061-9583-E2B6A308E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685800"/>
            <a:ext cx="5810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1DAF1821-2E67-48B6-855A-2A9E55839817}"/>
              </a:ext>
            </a:extLst>
          </p:cNvPr>
          <p:cNvSpPr>
            <a:spLocks noGrp="1"/>
          </p:cNvSpPr>
          <p:nvPr>
            <p:ph type="title"/>
          </p:nvPr>
        </p:nvSpPr>
        <p:spPr/>
        <p:txBody>
          <a:bodyPr/>
          <a:lstStyle/>
          <a:p>
            <a:pPr algn="ctr"/>
            <a:r>
              <a:rPr lang="en-US" altLang="en-US" sz="4000">
                <a:solidFill>
                  <a:schemeClr val="tx1"/>
                </a:solidFill>
              </a:rPr>
              <a:t>NEC 625.5 Listed</a:t>
            </a:r>
          </a:p>
        </p:txBody>
      </p:sp>
      <p:sp>
        <p:nvSpPr>
          <p:cNvPr id="114691" name="Content Placeholder 2">
            <a:extLst>
              <a:ext uri="{FF2B5EF4-FFF2-40B4-BE49-F238E27FC236}">
                <a16:creationId xmlns:a16="http://schemas.microsoft.com/office/drawing/2014/main" id="{88908B23-6381-4794-B7E8-2D68EEF82F5A}"/>
              </a:ext>
            </a:extLst>
          </p:cNvPr>
          <p:cNvSpPr>
            <a:spLocks noGrp="1"/>
          </p:cNvSpPr>
          <p:nvPr>
            <p:ph idx="1"/>
          </p:nvPr>
        </p:nvSpPr>
        <p:spPr>
          <a:xfrm>
            <a:off x="152400" y="1676400"/>
            <a:ext cx="8991600" cy="4648200"/>
          </a:xfrm>
        </p:spPr>
        <p:txBody>
          <a:bodyPr/>
          <a:lstStyle/>
          <a:p>
            <a:pPr marL="0" indent="0">
              <a:buFontTx/>
              <a:buNone/>
            </a:pPr>
            <a:r>
              <a:rPr lang="en-US" altLang="en-US"/>
              <a:t>All equipment covered by the scope of this article shall be </a:t>
            </a:r>
            <a:r>
              <a:rPr lang="en-US" altLang="en-US" b="1">
                <a:solidFill>
                  <a:srgbClr val="FF0000"/>
                </a:solidFill>
              </a:rPr>
              <a:t>listed</a:t>
            </a:r>
            <a:r>
              <a:rPr lang="en-US" altLang="en-US"/>
              <a:t>.</a:t>
            </a:r>
          </a:p>
          <a:p>
            <a:pPr marL="0" indent="0">
              <a:buFontTx/>
              <a:buNone/>
            </a:pPr>
            <a:endParaRPr lang="en-US" altLang="en-US" sz="2200" b="1"/>
          </a:p>
          <a:p>
            <a:pPr marL="0" indent="0">
              <a:buFontTx/>
              <a:buNone/>
            </a:pPr>
            <a:r>
              <a:rPr lang="en-US" altLang="en-US" sz="2200" b="1">
                <a:solidFill>
                  <a:schemeClr val="tx2"/>
                </a:solidFill>
              </a:rPr>
              <a:t>UL Product iQ Category Codes:</a:t>
            </a:r>
          </a:p>
          <a:p>
            <a:pPr marL="0" indent="0">
              <a:buFontTx/>
              <a:buNone/>
            </a:pPr>
            <a:r>
              <a:rPr lang="en-US" altLang="en-US" sz="2200" b="1"/>
              <a:t>FFTG:</a:t>
            </a:r>
            <a:r>
              <a:rPr lang="en-US" altLang="en-US" sz="2200"/>
              <a:t>	</a:t>
            </a:r>
            <a:r>
              <a:rPr lang="en-US" altLang="en-US" sz="2200" b="1"/>
              <a:t>Electric Vehicle Charging System Equipment</a:t>
            </a:r>
          </a:p>
          <a:p>
            <a:pPr marL="0" indent="0">
              <a:buFontTx/>
              <a:buNone/>
            </a:pPr>
            <a:r>
              <a:rPr lang="en-US" altLang="en-US" sz="2200" b="1"/>
              <a:t>FFSO:	Electric Vehicle Cable</a:t>
            </a:r>
          </a:p>
          <a:p>
            <a:pPr marL="0" indent="0">
              <a:buFontTx/>
              <a:buNone/>
            </a:pPr>
            <a:r>
              <a:rPr lang="en-US" altLang="en-US" sz="2200" b="1"/>
              <a:t>FFWA:	Electric Vehicle Supply Equipment</a:t>
            </a:r>
          </a:p>
          <a:p>
            <a:pPr marL="0" indent="0">
              <a:buFontTx/>
              <a:buNone/>
            </a:pPr>
            <a:r>
              <a:rPr lang="en-US" altLang="en-US" sz="2200" b="1"/>
              <a:t>FFYA:	Electric Vehicle Wireless Power Transfer Equipment</a:t>
            </a:r>
          </a:p>
          <a:p>
            <a:pPr marL="0" indent="0">
              <a:buFontTx/>
              <a:buNone/>
            </a:pPr>
            <a:r>
              <a:rPr lang="en-US" altLang="en-US" sz="2200" b="1"/>
              <a:t>FFTN:	Electric Vehicle Bi-Directional Charging Systems</a:t>
            </a:r>
          </a:p>
          <a:p>
            <a:pPr marL="0" indent="0">
              <a:buFontTx/>
              <a:buNone/>
            </a:pPr>
            <a:endParaRPr lang="en-US" altLang="en-US" sz="4000"/>
          </a:p>
        </p:txBody>
      </p:sp>
      <p:pic>
        <p:nvPicPr>
          <p:cNvPr id="114692" name="Picture 4" descr="A drawing of a person&#10;&#10;Description automatically generated">
            <a:extLst>
              <a:ext uri="{FF2B5EF4-FFF2-40B4-BE49-F238E27FC236}">
                <a16:creationId xmlns:a16="http://schemas.microsoft.com/office/drawing/2014/main" id="{C72D349B-CE95-45B0-BA3A-7E81F26F9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DA9EFF16-1127-4AAC-BBD0-EC661CE94FDB}"/>
              </a:ext>
            </a:extLst>
          </p:cNvPr>
          <p:cNvSpPr>
            <a:spLocks noGrp="1"/>
          </p:cNvSpPr>
          <p:nvPr>
            <p:ph type="title"/>
          </p:nvPr>
        </p:nvSpPr>
        <p:spPr>
          <a:xfrm>
            <a:off x="368300" y="477838"/>
            <a:ext cx="8305800" cy="762000"/>
          </a:xfrm>
        </p:spPr>
        <p:txBody>
          <a:bodyPr/>
          <a:lstStyle/>
          <a:p>
            <a:pPr algn="ctr"/>
            <a:r>
              <a:rPr lang="en-US" altLang="en-US">
                <a:solidFill>
                  <a:schemeClr val="tx1"/>
                </a:solidFill>
              </a:rPr>
              <a:t>EVSE Codes &amp; Standards</a:t>
            </a:r>
          </a:p>
        </p:txBody>
      </p:sp>
      <p:sp>
        <p:nvSpPr>
          <p:cNvPr id="22531" name="Rectangle 3">
            <a:extLst>
              <a:ext uri="{FF2B5EF4-FFF2-40B4-BE49-F238E27FC236}">
                <a16:creationId xmlns:a16="http://schemas.microsoft.com/office/drawing/2014/main" id="{5600AAF0-62FC-4962-9DDE-BC8A3619EB93}"/>
              </a:ext>
            </a:extLst>
          </p:cNvPr>
          <p:cNvSpPr txBox="1">
            <a:spLocks noChangeArrowheads="1"/>
          </p:cNvSpPr>
          <p:nvPr/>
        </p:nvSpPr>
        <p:spPr bwMode="auto">
          <a:xfrm>
            <a:off x="1114425" y="1262063"/>
            <a:ext cx="4113213" cy="5181600"/>
          </a:xfrm>
          <a:prstGeom prst="rect">
            <a:avLst/>
          </a:prstGeom>
          <a:noFill/>
          <a:ln>
            <a:noFill/>
          </a:ln>
          <a:effectLst/>
        </p:spPr>
        <p:txBody>
          <a:bodyPr/>
          <a:lstStyle>
            <a:lvl1pPr marL="342900" indent="-342900">
              <a:spcBef>
                <a:spcPct val="20000"/>
              </a:spcBef>
              <a:buBlip>
                <a:blip r:embed="rId3"/>
              </a:buBlip>
              <a:defRPr sz="3200">
                <a:solidFill>
                  <a:srgbClr val="008080"/>
                </a:solidFill>
                <a:latin typeface="Microsoft Sans Serif" pitchFamily="34" charset="0"/>
                <a:cs typeface="Microsoft Sans Serif" pitchFamily="34" charset="0"/>
              </a:defRPr>
            </a:lvl1pPr>
            <a:lvl2pPr marL="742950" indent="-285750">
              <a:spcBef>
                <a:spcPct val="20000"/>
              </a:spcBef>
              <a:buFont typeface="Wingdings" pitchFamily="2" charset="2"/>
              <a:buChar char="§"/>
              <a:defRPr sz="2800">
                <a:solidFill>
                  <a:schemeClr val="tx1"/>
                </a:solidFill>
                <a:latin typeface="Microsoft Sans Serif" pitchFamily="34" charset="0"/>
                <a:cs typeface="Microsoft Sans Serif" pitchFamily="34" charset="0"/>
              </a:defRPr>
            </a:lvl2pPr>
            <a:lvl3pPr marL="1143000" indent="-228600">
              <a:spcBef>
                <a:spcPct val="20000"/>
              </a:spcBef>
              <a:buFont typeface="Arial" charset="0"/>
              <a:buChar char="•"/>
              <a:defRPr sz="2400">
                <a:solidFill>
                  <a:schemeClr val="tx1"/>
                </a:solidFill>
                <a:latin typeface="Microsoft Sans Serif" pitchFamily="34" charset="0"/>
                <a:cs typeface="Microsoft Sans Serif" pitchFamily="34" charset="0"/>
              </a:defRPr>
            </a:lvl3pPr>
            <a:lvl4pPr marL="1600200" indent="-228600">
              <a:spcBef>
                <a:spcPct val="20000"/>
              </a:spcBef>
              <a:buFont typeface="Arial" charset="0"/>
              <a:buChar char="–"/>
              <a:defRPr sz="2000">
                <a:solidFill>
                  <a:schemeClr val="tx1"/>
                </a:solidFill>
                <a:latin typeface="Microsoft Sans Serif" pitchFamily="34" charset="0"/>
                <a:cs typeface="Microsoft Sans Serif" pitchFamily="34" charset="0"/>
              </a:defRPr>
            </a:lvl4pPr>
            <a:lvl5pPr marL="2057400" indent="-228600">
              <a:spcBef>
                <a:spcPct val="20000"/>
              </a:spcBef>
              <a:buFont typeface="Arial" charset="0"/>
              <a:buChar char="»"/>
              <a:defRPr sz="2000">
                <a:solidFill>
                  <a:schemeClr val="tx1"/>
                </a:solidFill>
                <a:latin typeface="Microsoft Sans Serif" pitchFamily="34" charset="0"/>
                <a:cs typeface="Microsoft Sans Serif"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Microsoft Sans Serif" pitchFamily="34" charset="0"/>
                <a:cs typeface="Microsoft Sans Serif"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Microsoft Sans Serif" pitchFamily="34" charset="0"/>
                <a:cs typeface="Microsoft Sans Serif"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Microsoft Sans Serif" pitchFamily="34" charset="0"/>
                <a:cs typeface="Microsoft Sans Serif"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Microsoft Sans Serif" pitchFamily="34" charset="0"/>
                <a:cs typeface="Microsoft Sans Serif" pitchFamily="34" charset="0"/>
              </a:defRPr>
            </a:lvl9pPr>
          </a:lstStyle>
          <a:p>
            <a:pPr marL="0" indent="0">
              <a:lnSpc>
                <a:spcPct val="90000"/>
              </a:lnSpc>
              <a:buClr>
                <a:srgbClr val="0067C6"/>
              </a:buClr>
              <a:buFontTx/>
              <a:buNone/>
              <a:defRPr/>
            </a:pPr>
            <a:r>
              <a:rPr lang="en-US" altLang="en-US" sz="2400" b="1" dirty="0">
                <a:solidFill>
                  <a:schemeClr val="tx2"/>
                </a:solidFill>
                <a:latin typeface="Calibri" pitchFamily="34" charset="0"/>
                <a:cs typeface="Arial" charset="0"/>
              </a:rPr>
              <a:t>      </a:t>
            </a:r>
            <a:r>
              <a:rPr lang="en-US" altLang="en-US" sz="2400" b="1" dirty="0">
                <a:solidFill>
                  <a:schemeClr val="tx1"/>
                </a:solidFill>
                <a:latin typeface="Calibri" pitchFamily="34" charset="0"/>
                <a:cs typeface="Arial" charset="0"/>
              </a:rPr>
              <a:t>SAE</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J1772™ – Charging system and connector for AC and DC</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J2836™ – Charging communication use cases</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J2836/1 – Utility / Smart Grid</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J2836/2 – DC Charge Control</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J2836/3 – Reverse Power Flow</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J2836/4 – Diagnostics</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J2836/5 – Consumer Interaction</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J2847 – Charging communication messages</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J2847/1 – J2847/5 – Mapped to J2836</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J2931 – Charging communication protocol</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J2931/1 – General Info</a:t>
            </a:r>
          </a:p>
          <a:p>
            <a:pPr lvl="2">
              <a:lnSpc>
                <a:spcPct val="90000"/>
              </a:lnSpc>
              <a:buClr>
                <a:srgbClr val="0067C6"/>
              </a:buClr>
              <a:buFontTx/>
              <a:buChar char="•"/>
              <a:defRPr/>
            </a:pPr>
            <a:r>
              <a:rPr lang="en-US" altLang="en-US" sz="1800" b="1" dirty="0">
                <a:solidFill>
                  <a:schemeClr val="tx2"/>
                </a:solidFill>
                <a:latin typeface="Calibri" pitchFamily="34" charset="0"/>
                <a:cs typeface="Arial" charset="0"/>
              </a:rPr>
              <a:t>J2931/4 – Broadband PLC (HomePlug GP)</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J2953 – PEV Interoperability with EVSE </a:t>
            </a:r>
          </a:p>
          <a:p>
            <a:pPr marL="0" indent="0">
              <a:lnSpc>
                <a:spcPct val="90000"/>
              </a:lnSpc>
              <a:spcBef>
                <a:spcPts val="0"/>
              </a:spcBef>
              <a:buClr>
                <a:srgbClr val="0067C6"/>
              </a:buClr>
              <a:buFontTx/>
              <a:buNone/>
              <a:defRPr/>
            </a:pPr>
            <a:r>
              <a:rPr lang="en-US" altLang="en-US" sz="1800" b="1" dirty="0">
                <a:solidFill>
                  <a:schemeClr val="tx1"/>
                </a:solidFill>
                <a:latin typeface="Calibri" pitchFamily="34" charset="0"/>
                <a:cs typeface="Arial" charset="0"/>
              </a:rPr>
              <a:t>        </a:t>
            </a:r>
          </a:p>
          <a:p>
            <a:pPr marL="0" indent="0">
              <a:lnSpc>
                <a:spcPct val="90000"/>
              </a:lnSpc>
              <a:buClr>
                <a:srgbClr val="0067C6"/>
              </a:buClr>
              <a:buFontTx/>
              <a:buNone/>
              <a:defRPr/>
            </a:pPr>
            <a:r>
              <a:rPr lang="en-US" altLang="en-US" sz="1800" b="1" dirty="0">
                <a:solidFill>
                  <a:schemeClr val="tx1"/>
                </a:solidFill>
                <a:latin typeface="Calibri" pitchFamily="34" charset="0"/>
                <a:cs typeface="Arial" charset="0"/>
              </a:rPr>
              <a:t>        </a:t>
            </a:r>
            <a:r>
              <a:rPr lang="en-US" altLang="en-US" sz="2400" b="1" dirty="0">
                <a:solidFill>
                  <a:schemeClr val="tx1"/>
                </a:solidFill>
                <a:latin typeface="Calibri" pitchFamily="34" charset="0"/>
                <a:cs typeface="Arial" charset="0"/>
              </a:rPr>
              <a:t>NFPA 70 NEC, Article 625</a:t>
            </a:r>
          </a:p>
          <a:p>
            <a:pPr marL="0" indent="0">
              <a:lnSpc>
                <a:spcPct val="90000"/>
              </a:lnSpc>
              <a:spcBef>
                <a:spcPts val="0"/>
              </a:spcBef>
              <a:buClr>
                <a:srgbClr val="0067C6"/>
              </a:buClr>
              <a:buFontTx/>
              <a:buNone/>
              <a:defRPr/>
            </a:pPr>
            <a:r>
              <a:rPr lang="en-US" altLang="en-US" sz="2400" b="1" dirty="0">
                <a:solidFill>
                  <a:schemeClr val="tx1"/>
                </a:solidFill>
                <a:latin typeface="Calibri" pitchFamily="34" charset="0"/>
                <a:cs typeface="Arial" charset="0"/>
              </a:rPr>
              <a:t>      </a:t>
            </a:r>
          </a:p>
          <a:p>
            <a:pPr marL="0" indent="0">
              <a:lnSpc>
                <a:spcPct val="90000"/>
              </a:lnSpc>
              <a:buClr>
                <a:srgbClr val="0067C6"/>
              </a:buClr>
              <a:buFontTx/>
              <a:buNone/>
              <a:defRPr/>
            </a:pPr>
            <a:r>
              <a:rPr lang="en-US" altLang="en-US" sz="2400" b="1" dirty="0">
                <a:solidFill>
                  <a:schemeClr val="tx1"/>
                </a:solidFill>
                <a:latin typeface="Calibri" pitchFamily="34" charset="0"/>
                <a:cs typeface="Arial" charset="0"/>
              </a:rPr>
              <a:t>      FCC Part 15 – EMI </a:t>
            </a:r>
          </a:p>
          <a:p>
            <a:pPr marL="0" indent="0">
              <a:lnSpc>
                <a:spcPct val="90000"/>
              </a:lnSpc>
              <a:spcBef>
                <a:spcPts val="0"/>
              </a:spcBef>
              <a:buClr>
                <a:srgbClr val="0067C6"/>
              </a:buClr>
              <a:buFontTx/>
              <a:buNone/>
              <a:defRPr/>
            </a:pPr>
            <a:r>
              <a:rPr lang="en-US" altLang="en-US" sz="2400" b="1" dirty="0">
                <a:solidFill>
                  <a:schemeClr val="tx1"/>
                </a:solidFill>
                <a:latin typeface="Calibri" pitchFamily="34" charset="0"/>
                <a:cs typeface="Arial" charset="0"/>
              </a:rPr>
              <a:t>      </a:t>
            </a:r>
          </a:p>
          <a:p>
            <a:pPr marL="0" indent="0">
              <a:lnSpc>
                <a:spcPct val="90000"/>
              </a:lnSpc>
              <a:buClr>
                <a:srgbClr val="0067C6"/>
              </a:buClr>
              <a:buFontTx/>
              <a:buNone/>
              <a:defRPr/>
            </a:pPr>
            <a:r>
              <a:rPr lang="en-US" altLang="en-US" sz="2400" b="1" dirty="0">
                <a:solidFill>
                  <a:schemeClr val="tx1"/>
                </a:solidFill>
                <a:latin typeface="Calibri" pitchFamily="34" charset="0"/>
                <a:cs typeface="Arial" charset="0"/>
              </a:rPr>
              <a:t>      IEC</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IEC 61851- EV conductive charging system</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IEC 61980 – Wireless EVSE</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IEC 62196 – Couplers </a:t>
            </a:r>
          </a:p>
          <a:p>
            <a:pPr lvl="1">
              <a:lnSpc>
                <a:spcPct val="90000"/>
              </a:lnSpc>
              <a:buClr>
                <a:srgbClr val="0067C6"/>
              </a:buClr>
              <a:buFontTx/>
              <a:buChar char="•"/>
              <a:defRPr/>
            </a:pPr>
            <a:r>
              <a:rPr lang="en-US" altLang="en-US" sz="1800" b="1" dirty="0">
                <a:solidFill>
                  <a:schemeClr val="tx2"/>
                </a:solidFill>
                <a:latin typeface="Calibri" pitchFamily="34" charset="0"/>
                <a:cs typeface="Arial" charset="0"/>
              </a:rPr>
              <a:t>ISO/IEC 15118 Road vehicles —V2G Communication Interface</a:t>
            </a:r>
          </a:p>
          <a:p>
            <a:pPr marL="914400" lvl="2" indent="0">
              <a:lnSpc>
                <a:spcPct val="90000"/>
              </a:lnSpc>
              <a:buClr>
                <a:srgbClr val="0067C6"/>
              </a:buClr>
              <a:buFont typeface="Arial" charset="0"/>
              <a:buNone/>
              <a:defRPr/>
            </a:pPr>
            <a:endParaRPr lang="en-US" altLang="en-US" sz="1800" dirty="0">
              <a:solidFill>
                <a:srgbClr val="292929"/>
              </a:solidFill>
              <a:latin typeface="Calibri" pitchFamily="34" charset="0"/>
              <a:cs typeface="Arial" charset="0"/>
            </a:endParaRPr>
          </a:p>
        </p:txBody>
      </p:sp>
      <p:sp>
        <p:nvSpPr>
          <p:cNvPr id="115716" name="Rectangle 4">
            <a:extLst>
              <a:ext uri="{FF2B5EF4-FFF2-40B4-BE49-F238E27FC236}">
                <a16:creationId xmlns:a16="http://schemas.microsoft.com/office/drawing/2014/main" id="{FFDB8E3B-3498-49DB-AB58-82C78D75AD48}"/>
              </a:ext>
            </a:extLst>
          </p:cNvPr>
          <p:cNvSpPr txBox="1">
            <a:spLocks noChangeArrowheads="1"/>
          </p:cNvSpPr>
          <p:nvPr/>
        </p:nvSpPr>
        <p:spPr bwMode="auto">
          <a:xfrm>
            <a:off x="5032375" y="1239838"/>
            <a:ext cx="388620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Blip>
                <a:blip r:embed="rId3"/>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nSpc>
                <a:spcPct val="90000"/>
              </a:lnSpc>
              <a:buClr>
                <a:srgbClr val="0067C6"/>
              </a:buClr>
              <a:buFontTx/>
              <a:buNone/>
            </a:pPr>
            <a:r>
              <a:rPr lang="en-US" altLang="en-US" sz="2000">
                <a:solidFill>
                  <a:schemeClr val="tx2"/>
                </a:solidFill>
                <a:latin typeface="Calibri" panose="020F0502020204030204" pitchFamily="34" charset="0"/>
                <a:cs typeface="Arial" panose="020B0604020202020204" pitchFamily="34" charset="0"/>
              </a:rPr>
              <a:t>     </a:t>
            </a:r>
            <a:r>
              <a:rPr lang="en-US" altLang="en-US" sz="2400" b="1">
                <a:solidFill>
                  <a:schemeClr val="tx1"/>
                </a:solidFill>
                <a:latin typeface="Calibri" panose="020F0502020204030204" pitchFamily="34" charset="0"/>
                <a:cs typeface="Arial" panose="020B0604020202020204" pitchFamily="34" charset="0"/>
              </a:rPr>
              <a:t>UL</a:t>
            </a:r>
            <a:endParaRPr lang="en-US" altLang="en-US" sz="2000" b="1">
              <a:solidFill>
                <a:schemeClr val="tx1"/>
              </a:solidFill>
              <a:latin typeface="Calibri" panose="020F0502020204030204" pitchFamily="34" charset="0"/>
              <a:cs typeface="Arial" panose="020B0604020202020204" pitchFamily="34" charset="0"/>
            </a:endParaRP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UL2594 – AC Charging System</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UL2202 – DC Charging System</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UL2231 – Personnel Protection</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 2251- Plugs, Receptacles and Couplers for Electric Vehicles*</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UL1998 – Software Protection Systems</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 62 –     Flexible Cords and Cables (EV Cable)</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UL2750 – EV Wireless Charging</a:t>
            </a:r>
          </a:p>
          <a:p>
            <a:pPr lvl="1">
              <a:lnSpc>
                <a:spcPct val="90000"/>
              </a:lnSpc>
              <a:buClr>
                <a:srgbClr val="0067C6"/>
              </a:buClr>
              <a:buFontTx/>
              <a:buChar char="•"/>
            </a:pPr>
            <a:endParaRPr lang="en-US" altLang="en-US" sz="1800" b="1">
              <a:solidFill>
                <a:schemeClr val="tx2"/>
              </a:solidFill>
              <a:latin typeface="Calibri" panose="020F0502020204030204" pitchFamily="34" charset="0"/>
              <a:cs typeface="Arial" panose="020B0604020202020204" pitchFamily="34" charset="0"/>
            </a:endParaRPr>
          </a:p>
          <a:p>
            <a:pPr>
              <a:lnSpc>
                <a:spcPct val="90000"/>
              </a:lnSpc>
              <a:buClr>
                <a:srgbClr val="0067C6"/>
              </a:buClr>
              <a:buFontTx/>
              <a:buNone/>
            </a:pPr>
            <a:r>
              <a:rPr lang="en-US" altLang="en-US" sz="2000" b="1">
                <a:solidFill>
                  <a:schemeClr val="tx1"/>
                </a:solidFill>
                <a:latin typeface="Calibri" panose="020F0502020204030204" pitchFamily="34" charset="0"/>
                <a:cs typeface="Arial" panose="020B0604020202020204" pitchFamily="34" charset="0"/>
              </a:rPr>
              <a:t>     </a:t>
            </a:r>
            <a:r>
              <a:rPr lang="en-US" altLang="en-US" sz="2400" b="1">
                <a:solidFill>
                  <a:schemeClr val="tx1"/>
                </a:solidFill>
                <a:latin typeface="Calibri" panose="020F0502020204030204" pitchFamily="34" charset="0"/>
                <a:cs typeface="Arial" panose="020B0604020202020204" pitchFamily="34" charset="0"/>
              </a:rPr>
              <a:t>NEMA</a:t>
            </a:r>
            <a:r>
              <a:rPr lang="en-US" altLang="en-US" sz="2000" b="1">
                <a:solidFill>
                  <a:schemeClr val="tx1"/>
                </a:solidFill>
                <a:latin typeface="Calibri" panose="020F0502020204030204" pitchFamily="34" charset="0"/>
                <a:cs typeface="Arial" panose="020B0604020202020204" pitchFamily="34" charset="0"/>
              </a:rPr>
              <a:t> </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EVSE1- A Contactless RFID Credential for Authentication</a:t>
            </a:r>
          </a:p>
          <a:p>
            <a:pPr lvl="1">
              <a:lnSpc>
                <a:spcPct val="90000"/>
              </a:lnSpc>
              <a:buClr>
                <a:srgbClr val="0067C6"/>
              </a:buClr>
              <a:buFontTx/>
              <a:buChar char="•"/>
            </a:pPr>
            <a:endParaRPr lang="en-US" altLang="en-US" sz="1800" b="1">
              <a:solidFill>
                <a:schemeClr val="tx2"/>
              </a:solidFill>
              <a:latin typeface="Calibri" panose="020F0502020204030204" pitchFamily="34" charset="0"/>
              <a:cs typeface="Arial" panose="020B0604020202020204" pitchFamily="34" charset="0"/>
            </a:endParaRPr>
          </a:p>
          <a:p>
            <a:pPr>
              <a:lnSpc>
                <a:spcPct val="90000"/>
              </a:lnSpc>
              <a:buClr>
                <a:srgbClr val="0067C6"/>
              </a:buClr>
              <a:buFontTx/>
              <a:buNone/>
            </a:pPr>
            <a:r>
              <a:rPr lang="en-US" altLang="en-US" sz="2400" b="1">
                <a:solidFill>
                  <a:schemeClr val="tx1"/>
                </a:solidFill>
                <a:latin typeface="Calibri" panose="020F0502020204030204" pitchFamily="34" charset="0"/>
                <a:cs typeface="Arial" panose="020B0604020202020204" pitchFamily="34" charset="0"/>
              </a:rPr>
              <a:t>     IEEE</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1547 – Interconnection of DER</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P1901 – Broadband PLC</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P2030.1 – Electric Transportation Infrastructure</a:t>
            </a:r>
          </a:p>
          <a:p>
            <a:pPr lvl="1">
              <a:lnSpc>
                <a:spcPct val="90000"/>
              </a:lnSpc>
              <a:buClr>
                <a:srgbClr val="0067C6"/>
              </a:buClr>
              <a:buFontTx/>
              <a:buChar char="•"/>
            </a:pPr>
            <a:endParaRPr lang="en-US" altLang="en-US" sz="1800" b="1">
              <a:solidFill>
                <a:schemeClr val="tx2"/>
              </a:solidFill>
              <a:latin typeface="Calibri" panose="020F0502020204030204" pitchFamily="34" charset="0"/>
              <a:cs typeface="Arial" panose="020B0604020202020204" pitchFamily="34" charset="0"/>
            </a:endParaRPr>
          </a:p>
          <a:p>
            <a:pPr>
              <a:lnSpc>
                <a:spcPct val="90000"/>
              </a:lnSpc>
              <a:buClr>
                <a:srgbClr val="0067C6"/>
              </a:buClr>
              <a:buFontTx/>
              <a:buNone/>
            </a:pPr>
            <a:r>
              <a:rPr lang="en-US" altLang="en-US" sz="2400" b="1">
                <a:solidFill>
                  <a:schemeClr val="tx1"/>
                </a:solidFill>
                <a:latin typeface="Calibri" panose="020F0502020204030204" pitchFamily="34" charset="0"/>
                <a:cs typeface="Arial" panose="020B0604020202020204" pitchFamily="34" charset="0"/>
              </a:rPr>
              <a:t>     NCWM</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 Hb130 - Method of Sale for Electricity as Vehicle Fuel</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 Hb44 - Device Code Requirements for Electric Vehicle Fueling - Electricity-Measuring Devices</a:t>
            </a:r>
          </a:p>
          <a:p>
            <a:pPr lvl="1">
              <a:lnSpc>
                <a:spcPct val="90000"/>
              </a:lnSpc>
              <a:buClr>
                <a:srgbClr val="0067C6"/>
              </a:buClr>
              <a:buFontTx/>
              <a:buChar char="•"/>
            </a:pPr>
            <a:r>
              <a:rPr lang="en-US" altLang="en-US" sz="1800" b="1">
                <a:solidFill>
                  <a:schemeClr val="tx2"/>
                </a:solidFill>
                <a:latin typeface="Calibri" panose="020F0502020204030204" pitchFamily="34" charset="0"/>
                <a:cs typeface="Arial" panose="020B0604020202020204" pitchFamily="34" charset="0"/>
              </a:rPr>
              <a:t>NTEP Pub 14 -  Electric Vehicle Fueling Systems</a:t>
            </a:r>
            <a:br>
              <a:rPr lang="en-US" altLang="en-US" sz="1800" b="1">
                <a:solidFill>
                  <a:schemeClr val="tx2"/>
                </a:solidFill>
                <a:latin typeface="Calibri" panose="020F0502020204030204" pitchFamily="34" charset="0"/>
                <a:cs typeface="Arial" panose="020B0604020202020204" pitchFamily="34" charset="0"/>
              </a:rPr>
            </a:br>
            <a:r>
              <a:rPr lang="en-US" altLang="en-US" sz="1800" b="1">
                <a:solidFill>
                  <a:schemeClr val="tx2"/>
                </a:solidFill>
                <a:latin typeface="Calibri" panose="020F0502020204030204" pitchFamily="34" charset="0"/>
                <a:cs typeface="Arial" panose="020B0604020202020204" pitchFamily="34" charset="0"/>
              </a:rPr>
              <a:t>Checklists • Test Procedures – type testing</a:t>
            </a:r>
          </a:p>
          <a:p>
            <a:pPr lvl="1">
              <a:lnSpc>
                <a:spcPct val="90000"/>
              </a:lnSpc>
              <a:buClr>
                <a:srgbClr val="0067C6"/>
              </a:buClr>
              <a:buFontTx/>
              <a:buChar char="•"/>
            </a:pPr>
            <a:endParaRPr lang="en-US" altLang="en-US" sz="1800" b="1">
              <a:solidFill>
                <a:schemeClr val="tx2"/>
              </a:solidFill>
              <a:latin typeface="Calibri" panose="020F0502020204030204" pitchFamily="34" charset="0"/>
              <a:cs typeface="Arial" panose="020B0604020202020204" pitchFamily="34" charset="0"/>
            </a:endParaRPr>
          </a:p>
          <a:p>
            <a:pPr>
              <a:lnSpc>
                <a:spcPct val="90000"/>
              </a:lnSpc>
              <a:buClr>
                <a:srgbClr val="0067C6"/>
              </a:buClr>
              <a:buFontTx/>
              <a:buNone/>
            </a:pPr>
            <a:endParaRPr lang="en-US" altLang="en-US" sz="2000">
              <a:solidFill>
                <a:srgbClr val="292929"/>
              </a:solidFill>
              <a:latin typeface="Calibri" panose="020F0502020204030204" pitchFamily="34" charset="0"/>
              <a:cs typeface="Arial" panose="020B0604020202020204" pitchFamily="34" charset="0"/>
            </a:endParaRPr>
          </a:p>
        </p:txBody>
      </p:sp>
      <p:pic>
        <p:nvPicPr>
          <p:cNvPr id="115717" name="Picture 5" descr="ul-logo">
            <a:extLst>
              <a:ext uri="{FF2B5EF4-FFF2-40B4-BE49-F238E27FC236}">
                <a16:creationId xmlns:a16="http://schemas.microsoft.com/office/drawing/2014/main" id="{40AD18C6-1E18-4645-B2C8-C2B0B4118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NFPA_Logo">
            <a:extLst>
              <a:ext uri="{FF2B5EF4-FFF2-40B4-BE49-F238E27FC236}">
                <a16:creationId xmlns:a16="http://schemas.microsoft.com/office/drawing/2014/main" id="{9B2AED80-CA40-41B7-84C7-D66AA7FE5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67000"/>
            <a:ext cx="762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7" descr="SAE_Logo">
            <a:extLst>
              <a:ext uri="{FF2B5EF4-FFF2-40B4-BE49-F238E27FC236}">
                <a16:creationId xmlns:a16="http://schemas.microsoft.com/office/drawing/2014/main" id="{4BBC5BA9-160B-4237-9C8D-CFCABF503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47800"/>
            <a:ext cx="7620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FCC-logo">
            <a:extLst>
              <a:ext uri="{FF2B5EF4-FFF2-40B4-BE49-F238E27FC236}">
                <a16:creationId xmlns:a16="http://schemas.microsoft.com/office/drawing/2014/main" id="{335D0030-C31C-4474-806A-26D49B3370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544888"/>
            <a:ext cx="6858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9" descr="645px-NIST_logo">
            <a:extLst>
              <a:ext uri="{FF2B5EF4-FFF2-40B4-BE49-F238E27FC236}">
                <a16:creationId xmlns:a16="http://schemas.microsoft.com/office/drawing/2014/main" id="{D770DC26-715F-4C38-8FF1-EE945C0809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191000"/>
            <a:ext cx="8382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10" descr="nemalogo">
            <a:extLst>
              <a:ext uri="{FF2B5EF4-FFF2-40B4-BE49-F238E27FC236}">
                <a16:creationId xmlns:a16="http://schemas.microsoft.com/office/drawing/2014/main" id="{B9AEA9DB-8850-4C61-B89D-B66520728A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550" y="4648200"/>
            <a:ext cx="10287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12" descr="logo_ieee">
            <a:extLst>
              <a:ext uri="{FF2B5EF4-FFF2-40B4-BE49-F238E27FC236}">
                <a16:creationId xmlns:a16="http://schemas.microsoft.com/office/drawing/2014/main" id="{5CE00557-5B0C-40B7-8CB0-5D93B745BB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938" y="5091113"/>
            <a:ext cx="6334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E0C33D41-FB5C-4530-9EB4-E897AE4C1CEF}"/>
              </a:ext>
            </a:extLst>
          </p:cNvPr>
          <p:cNvSpPr>
            <a:spLocks noGrp="1"/>
          </p:cNvSpPr>
          <p:nvPr>
            <p:ph type="title"/>
          </p:nvPr>
        </p:nvSpPr>
        <p:spPr>
          <a:xfrm>
            <a:off x="409575" y="528638"/>
            <a:ext cx="8305800" cy="914400"/>
          </a:xfrm>
        </p:spPr>
        <p:txBody>
          <a:bodyPr/>
          <a:lstStyle/>
          <a:p>
            <a:pPr algn="ctr"/>
            <a:r>
              <a:rPr lang="en-US" altLang="en-US" sz="4000">
                <a:solidFill>
                  <a:schemeClr val="tx1"/>
                </a:solidFill>
              </a:rPr>
              <a:t>Part II. Equipment Construction</a:t>
            </a:r>
          </a:p>
        </p:txBody>
      </p:sp>
      <p:sp>
        <p:nvSpPr>
          <p:cNvPr id="3" name="Content Placeholder 2">
            <a:extLst>
              <a:ext uri="{FF2B5EF4-FFF2-40B4-BE49-F238E27FC236}">
                <a16:creationId xmlns:a16="http://schemas.microsoft.com/office/drawing/2014/main" id="{96F9244E-3F17-46F8-8930-218C435791D4}"/>
              </a:ext>
            </a:extLst>
          </p:cNvPr>
          <p:cNvSpPr>
            <a:spLocks noGrp="1"/>
          </p:cNvSpPr>
          <p:nvPr>
            <p:ph idx="1"/>
          </p:nvPr>
        </p:nvSpPr>
        <p:spPr>
          <a:xfrm>
            <a:off x="0" y="1531938"/>
            <a:ext cx="6361113" cy="5257800"/>
          </a:xfrm>
        </p:spPr>
        <p:txBody>
          <a:bodyPr/>
          <a:lstStyle/>
          <a:p>
            <a:pPr>
              <a:buFont typeface="Wingdings" panose="05000000000000000000" pitchFamily="2" charset="2"/>
              <a:buChar char="Ø"/>
              <a:defRPr/>
            </a:pPr>
            <a:r>
              <a:rPr lang="en-US" sz="2400" b="1" dirty="0"/>
              <a:t>625.17 Cords and Cables.</a:t>
            </a:r>
            <a:endParaRPr lang="en-US" sz="2400" dirty="0"/>
          </a:p>
          <a:p>
            <a:pPr lvl="1">
              <a:defRPr/>
            </a:pPr>
            <a:r>
              <a:rPr lang="en-US" sz="2000" dirty="0"/>
              <a:t>(A) Power-Supply Cord:</a:t>
            </a:r>
          </a:p>
          <a:p>
            <a:pPr lvl="2">
              <a:defRPr/>
            </a:pPr>
            <a:r>
              <a:rPr lang="en-US" sz="2000" dirty="0">
                <a:solidFill>
                  <a:schemeClr val="tx1"/>
                </a:solidFill>
              </a:rPr>
              <a:t>Type EV, EVJ, EVE, EVJE, EVT, or EVJT</a:t>
            </a:r>
          </a:p>
          <a:p>
            <a:pPr lvl="2">
              <a:defRPr/>
            </a:pPr>
            <a:r>
              <a:rPr lang="en-US" sz="2000" dirty="0">
                <a:solidFill>
                  <a:schemeClr val="tx1"/>
                </a:solidFill>
              </a:rPr>
              <a:t>Ampacity in accordance with Table 400.5(A)(1)</a:t>
            </a:r>
          </a:p>
          <a:p>
            <a:pPr lvl="2">
              <a:defRPr/>
            </a:pPr>
            <a:r>
              <a:rPr lang="en-US" sz="2000" dirty="0">
                <a:solidFill>
                  <a:schemeClr val="tx1"/>
                </a:solidFill>
              </a:rPr>
              <a:t>Overall length where the personnel protection system is within the EVSE enclosure:</a:t>
            </a:r>
          </a:p>
          <a:p>
            <a:pPr lvl="3">
              <a:defRPr/>
            </a:pPr>
            <a:r>
              <a:rPr lang="en-US" dirty="0"/>
              <a:t>12 in. for portable equipment</a:t>
            </a:r>
          </a:p>
          <a:p>
            <a:pPr lvl="3">
              <a:defRPr/>
            </a:pPr>
            <a:r>
              <a:rPr lang="en-US" dirty="0"/>
              <a:t>6 ft. for stationary equipment  </a:t>
            </a:r>
          </a:p>
          <a:p>
            <a:pPr lvl="2">
              <a:defRPr/>
            </a:pPr>
            <a:r>
              <a:rPr lang="en-US" sz="2000" dirty="0">
                <a:solidFill>
                  <a:schemeClr val="tx1"/>
                </a:solidFill>
              </a:rPr>
              <a:t>Overall length where the personnel protection system is located at the attachment plug or within the first 12 in. of the cord:</a:t>
            </a:r>
          </a:p>
          <a:p>
            <a:pPr lvl="3">
              <a:defRPr/>
            </a:pPr>
            <a:r>
              <a:rPr lang="en-US" dirty="0"/>
              <a:t>15 ft.</a:t>
            </a:r>
          </a:p>
          <a:p>
            <a:pPr marL="0" indent="0">
              <a:buFontTx/>
              <a:buNone/>
              <a:defRPr/>
            </a:pPr>
            <a:endParaRPr lang="en-US" dirty="0"/>
          </a:p>
          <a:p>
            <a:pPr>
              <a:defRPr/>
            </a:pPr>
            <a:endParaRPr lang="en-US" sz="2400" dirty="0"/>
          </a:p>
        </p:txBody>
      </p:sp>
      <p:pic>
        <p:nvPicPr>
          <p:cNvPr id="117764" name="Picture 6">
            <a:extLst>
              <a:ext uri="{FF2B5EF4-FFF2-40B4-BE49-F238E27FC236}">
                <a16:creationId xmlns:a16="http://schemas.microsoft.com/office/drawing/2014/main" id="{8CF41489-7ED5-493B-BEC1-C948D84DE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70113"/>
            <a:ext cx="29464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5" descr="A drawing of a person&#10;&#10;Description automatically generated">
            <a:extLst>
              <a:ext uri="{FF2B5EF4-FFF2-40B4-BE49-F238E27FC236}">
                <a16:creationId xmlns:a16="http://schemas.microsoft.com/office/drawing/2014/main" id="{3C68924A-507A-4279-8517-6ADE5C0EB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700088"/>
            <a:ext cx="982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376B6B91-0DB2-4DC3-B48A-9EA4AD833A84}"/>
              </a:ext>
            </a:extLst>
          </p:cNvPr>
          <p:cNvSpPr/>
          <p:nvPr/>
        </p:nvSpPr>
        <p:spPr>
          <a:xfrm rot="21048099">
            <a:off x="6529388" y="2362200"/>
            <a:ext cx="685800" cy="228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1000"/>
                                        <p:tgtEl>
                                          <p:spTgt spid="3">
                                            <p:txEl>
                                              <p:pRg st="7" end="7"/>
                                            </p:txEl>
                                          </p:spTgt>
                                        </p:tgtEl>
                                      </p:cBhvr>
                                    </p:animEffect>
                                    <p:anim calcmode="lin" valueType="num">
                                      <p:cBhvr>
                                        <p:cTn id="3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anim calcmode="lin" valueType="num">
                                      <p:cBhvr>
                                        <p:cTn id="4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9B0CAE33-906D-4732-9777-EBB9482F7599}"/>
              </a:ext>
            </a:extLst>
          </p:cNvPr>
          <p:cNvSpPr>
            <a:spLocks noGrp="1"/>
          </p:cNvSpPr>
          <p:nvPr>
            <p:ph type="title"/>
          </p:nvPr>
        </p:nvSpPr>
        <p:spPr>
          <a:xfrm>
            <a:off x="409575" y="528638"/>
            <a:ext cx="8305800" cy="914400"/>
          </a:xfrm>
        </p:spPr>
        <p:txBody>
          <a:bodyPr/>
          <a:lstStyle/>
          <a:p>
            <a:pPr algn="ctr"/>
            <a:r>
              <a:rPr lang="en-US" altLang="en-US" sz="4000">
                <a:solidFill>
                  <a:schemeClr val="tx1"/>
                </a:solidFill>
              </a:rPr>
              <a:t>Part II. Equipment Construction</a:t>
            </a:r>
          </a:p>
        </p:txBody>
      </p:sp>
      <p:sp>
        <p:nvSpPr>
          <p:cNvPr id="3" name="Content Placeholder 2">
            <a:extLst>
              <a:ext uri="{FF2B5EF4-FFF2-40B4-BE49-F238E27FC236}">
                <a16:creationId xmlns:a16="http://schemas.microsoft.com/office/drawing/2014/main" id="{2F9B3F18-FA81-4372-BE79-F621F63C1670}"/>
              </a:ext>
            </a:extLst>
          </p:cNvPr>
          <p:cNvSpPr>
            <a:spLocks noGrp="1"/>
          </p:cNvSpPr>
          <p:nvPr>
            <p:ph idx="1"/>
          </p:nvPr>
        </p:nvSpPr>
        <p:spPr>
          <a:xfrm>
            <a:off x="0" y="1531938"/>
            <a:ext cx="6361113" cy="5257800"/>
          </a:xfrm>
        </p:spPr>
        <p:txBody>
          <a:bodyPr/>
          <a:lstStyle/>
          <a:p>
            <a:pPr>
              <a:buFont typeface="Wingdings" panose="05000000000000000000" pitchFamily="2" charset="2"/>
              <a:buChar char="Ø"/>
              <a:defRPr/>
            </a:pPr>
            <a:r>
              <a:rPr lang="en-US" sz="2400" b="1" dirty="0"/>
              <a:t>625.17 Cords and Cables.</a:t>
            </a:r>
            <a:endParaRPr lang="en-US" sz="2400" dirty="0"/>
          </a:p>
          <a:p>
            <a:pPr lvl="1">
              <a:defRPr/>
            </a:pPr>
            <a:r>
              <a:rPr lang="en-US" sz="2000" dirty="0"/>
              <a:t>(B) Output Cable to EV:</a:t>
            </a:r>
          </a:p>
          <a:p>
            <a:pPr lvl="2">
              <a:defRPr/>
            </a:pPr>
            <a:r>
              <a:rPr lang="en-US" sz="2000" dirty="0">
                <a:solidFill>
                  <a:schemeClr val="tx1"/>
                </a:solidFill>
              </a:rPr>
              <a:t>Type EV, EVJ, EVE, EVJE, EVT, or EVJT</a:t>
            </a:r>
          </a:p>
          <a:p>
            <a:pPr lvl="2">
              <a:defRPr/>
            </a:pPr>
            <a:r>
              <a:rPr lang="en-US" sz="2000" dirty="0">
                <a:solidFill>
                  <a:schemeClr val="tx1"/>
                </a:solidFill>
              </a:rPr>
              <a:t>An integral part of </a:t>
            </a:r>
            <a:r>
              <a:rPr lang="en-US" sz="2000" b="1" dirty="0">
                <a:solidFill>
                  <a:srgbClr val="FF0000"/>
                </a:solidFill>
              </a:rPr>
              <a:t>listed </a:t>
            </a:r>
            <a:r>
              <a:rPr lang="en-US" sz="2000" dirty="0">
                <a:solidFill>
                  <a:schemeClr val="tx1"/>
                </a:solidFill>
              </a:rPr>
              <a:t>EVSE</a:t>
            </a:r>
          </a:p>
          <a:p>
            <a:pPr marL="914400" lvl="2" indent="0">
              <a:buFont typeface="Arial" panose="020B0604020202020204" pitchFamily="34" charset="0"/>
              <a:buNone/>
              <a:defRPr/>
            </a:pPr>
            <a:endParaRPr lang="en-US" dirty="0">
              <a:solidFill>
                <a:schemeClr val="tx1"/>
              </a:solidFill>
            </a:endParaRPr>
          </a:p>
          <a:p>
            <a:pPr lvl="1">
              <a:defRPr/>
            </a:pPr>
            <a:r>
              <a:rPr lang="en-US" sz="2000" dirty="0"/>
              <a:t>(C) Overall Cord and Cable Length</a:t>
            </a:r>
          </a:p>
          <a:p>
            <a:pPr lvl="2">
              <a:defRPr/>
            </a:pPr>
            <a:r>
              <a:rPr lang="en-US" sz="2000" dirty="0">
                <a:solidFill>
                  <a:schemeClr val="tx1"/>
                </a:solidFill>
              </a:rPr>
              <a:t>The overall usable length shall not exceed 25 ft. unless equipped with a cable management system that is a part of the listed EVSE.</a:t>
            </a:r>
          </a:p>
        </p:txBody>
      </p:sp>
      <p:pic>
        <p:nvPicPr>
          <p:cNvPr id="119812" name="Picture 6">
            <a:extLst>
              <a:ext uri="{FF2B5EF4-FFF2-40B4-BE49-F238E27FC236}">
                <a16:creationId xmlns:a16="http://schemas.microsoft.com/office/drawing/2014/main" id="{5CBD17A7-2DEA-4C74-A806-4B7D73127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70113"/>
            <a:ext cx="29464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A drawing of a person&#10;&#10;Description automatically generated">
            <a:extLst>
              <a:ext uri="{FF2B5EF4-FFF2-40B4-BE49-F238E27FC236}">
                <a16:creationId xmlns:a16="http://schemas.microsoft.com/office/drawing/2014/main" id="{232E6412-A7AB-459C-8EA1-6C50EAD60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700088"/>
            <a:ext cx="982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90781686-F3D0-41F2-A7D5-C7550F000754}"/>
              </a:ext>
            </a:extLst>
          </p:cNvPr>
          <p:cNvSpPr/>
          <p:nvPr/>
        </p:nvSpPr>
        <p:spPr>
          <a:xfrm rot="21048099">
            <a:off x="6529388" y="2362200"/>
            <a:ext cx="685800" cy="228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anim calcmode="lin" valueType="num">
                                      <p:cBhvr>
                                        <p:cTn id="2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6F70BAB6-3166-4554-BFED-69F5DC1BA775}"/>
              </a:ext>
            </a:extLst>
          </p:cNvPr>
          <p:cNvSpPr>
            <a:spLocks noGrp="1"/>
          </p:cNvSpPr>
          <p:nvPr>
            <p:ph type="title"/>
          </p:nvPr>
        </p:nvSpPr>
        <p:spPr>
          <a:xfrm>
            <a:off x="342900" y="592138"/>
            <a:ext cx="8305800" cy="838200"/>
          </a:xfrm>
        </p:spPr>
        <p:txBody>
          <a:bodyPr/>
          <a:lstStyle/>
          <a:p>
            <a:pPr algn="ctr"/>
            <a:r>
              <a:rPr lang="en-US" altLang="en-US" sz="4000">
                <a:solidFill>
                  <a:schemeClr val="tx1"/>
                </a:solidFill>
              </a:rPr>
              <a:t>Part II. Equipment Construction</a:t>
            </a:r>
            <a:endParaRPr lang="en-US" altLang="en-US" sz="3600">
              <a:solidFill>
                <a:schemeClr val="tx1"/>
              </a:solidFill>
            </a:endParaRPr>
          </a:p>
        </p:txBody>
      </p:sp>
      <p:cxnSp>
        <p:nvCxnSpPr>
          <p:cNvPr id="121859" name="Straight Connector 3">
            <a:extLst>
              <a:ext uri="{FF2B5EF4-FFF2-40B4-BE49-F238E27FC236}">
                <a16:creationId xmlns:a16="http://schemas.microsoft.com/office/drawing/2014/main" id="{DD857119-2E6A-434B-A5DF-1A422DF30B42}"/>
              </a:ext>
            </a:extLst>
          </p:cNvPr>
          <p:cNvCxnSpPr>
            <a:cxnSpLocks noChangeShapeType="1"/>
          </p:cNvCxnSpPr>
          <p:nvPr/>
        </p:nvCxnSpPr>
        <p:spPr bwMode="auto">
          <a:xfrm flipV="1">
            <a:off x="990600" y="5029200"/>
            <a:ext cx="7239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1860" name="Picture 8">
            <a:extLst>
              <a:ext uri="{FF2B5EF4-FFF2-40B4-BE49-F238E27FC236}">
                <a16:creationId xmlns:a16="http://schemas.microsoft.com/office/drawing/2014/main" id="{537B654E-64CD-4A60-957D-10725B784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22700"/>
            <a:ext cx="2209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6">
            <a:extLst>
              <a:ext uri="{FF2B5EF4-FFF2-40B4-BE49-F238E27FC236}">
                <a16:creationId xmlns:a16="http://schemas.microsoft.com/office/drawing/2014/main" id="{89C032D0-533E-4370-B51D-AE97E51CD6A8}"/>
              </a:ext>
            </a:extLst>
          </p:cNvPr>
          <p:cNvSpPr>
            <a:spLocks noChangeArrowheads="1"/>
          </p:cNvSpPr>
          <p:nvPr/>
        </p:nvSpPr>
        <p:spPr bwMode="auto">
          <a:xfrm>
            <a:off x="5638800" y="4425950"/>
            <a:ext cx="152400" cy="603250"/>
          </a:xfrm>
          <a:prstGeom prst="rect">
            <a:avLst/>
          </a:prstGeom>
          <a:solidFill>
            <a:srgbClr val="002060"/>
          </a:solidFill>
          <a:ln w="9525" algn="ctr">
            <a:solidFill>
              <a:schemeClr val="tx1"/>
            </a:solidFill>
            <a:round/>
            <a:headEnd/>
            <a:tailEnd/>
          </a:ln>
        </p:spPr>
        <p:txBody>
          <a:bodyPr/>
          <a:lstStyle>
            <a:lvl1pPr>
              <a:spcBef>
                <a:spcPct val="20000"/>
              </a:spcBef>
              <a:buBlip>
                <a:blip r:embed="rId4"/>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lnSpc>
                <a:spcPct val="110000"/>
              </a:lnSpc>
              <a:buClr>
                <a:srgbClr val="3367CD"/>
              </a:buClr>
              <a:buFontTx/>
              <a:buNone/>
            </a:pPr>
            <a:endParaRPr lang="en-US" altLang="en-US" sz="1600" baseline="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9630E2A3-7C8C-4E6C-928F-68F350110BAC}"/>
              </a:ext>
            </a:extLst>
          </p:cNvPr>
          <p:cNvCxnSpPr/>
          <p:nvPr/>
        </p:nvCxnSpPr>
        <p:spPr bwMode="auto">
          <a:xfrm>
            <a:off x="2895600" y="3124200"/>
            <a:ext cx="0" cy="19050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E6CC2A89-A768-4DFA-92EA-D169B1F0A158}"/>
              </a:ext>
            </a:extLst>
          </p:cNvPr>
          <p:cNvCxnSpPr/>
          <p:nvPr/>
        </p:nvCxnSpPr>
        <p:spPr bwMode="auto">
          <a:xfrm>
            <a:off x="1676400" y="2057400"/>
            <a:ext cx="1600200" cy="13716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F8EEB6F7-611F-4929-8D8D-5E89C5629D41}"/>
              </a:ext>
            </a:extLst>
          </p:cNvPr>
          <p:cNvCxnSpPr/>
          <p:nvPr/>
        </p:nvCxnSpPr>
        <p:spPr bwMode="auto">
          <a:xfrm>
            <a:off x="1676400" y="3429000"/>
            <a:ext cx="304800" cy="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6D669C79-D1CA-40B8-930E-3E2B1F49DD5F}"/>
              </a:ext>
            </a:extLst>
          </p:cNvPr>
          <p:cNvCxnSpPr/>
          <p:nvPr/>
        </p:nvCxnSpPr>
        <p:spPr bwMode="auto">
          <a:xfrm>
            <a:off x="1981200" y="3429000"/>
            <a:ext cx="0" cy="6858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9528C959-1865-405B-B249-CE915210C4D7}"/>
              </a:ext>
            </a:extLst>
          </p:cNvPr>
          <p:cNvCxnSpPr/>
          <p:nvPr/>
        </p:nvCxnSpPr>
        <p:spPr bwMode="auto">
          <a:xfrm>
            <a:off x="1676400" y="4114800"/>
            <a:ext cx="304800" cy="0"/>
          </a:xfrm>
          <a:prstGeom prst="line">
            <a:avLst/>
          </a:prstGeom>
          <a:noFill/>
          <a:ln w="9525" cap="flat" cmpd="sng" algn="ctr">
            <a:solidFill>
              <a:schemeClr val="bg1">
                <a:lumMod val="85000"/>
              </a:schemeClr>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36D2BEE5-0529-40BE-ADC7-D662D9B64F53}"/>
              </a:ext>
            </a:extLst>
          </p:cNvPr>
          <p:cNvSpPr/>
          <p:nvPr/>
        </p:nvSpPr>
        <p:spPr bwMode="auto">
          <a:xfrm>
            <a:off x="2743200" y="3822700"/>
            <a:ext cx="152400" cy="603250"/>
          </a:xfrm>
          <a:prstGeom prst="rect">
            <a:avLst/>
          </a:prstGeom>
          <a:solidFill>
            <a:schemeClr val="accent3">
              <a:lumMod val="85000"/>
            </a:schemeClr>
          </a:solidFill>
          <a:ln w="9525"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0" name="Straight Connector 19">
            <a:extLst>
              <a:ext uri="{FF2B5EF4-FFF2-40B4-BE49-F238E27FC236}">
                <a16:creationId xmlns:a16="http://schemas.microsoft.com/office/drawing/2014/main" id="{36703ADD-8BED-4CFC-B219-8A05BC1CE59D}"/>
              </a:ext>
            </a:extLst>
          </p:cNvPr>
          <p:cNvCxnSpPr/>
          <p:nvPr/>
        </p:nvCxnSpPr>
        <p:spPr bwMode="auto">
          <a:xfrm>
            <a:off x="2971800" y="5334000"/>
            <a:ext cx="2590800" cy="0"/>
          </a:xfrm>
          <a:prstGeom prst="line">
            <a:avLst/>
          </a:prstGeom>
          <a:noFill/>
          <a:ln w="38100" cap="flat" cmpd="sng" algn="ctr">
            <a:solidFill>
              <a:schemeClr val="bg1">
                <a:lumMod val="85000"/>
              </a:schemeClr>
            </a:solidFill>
            <a:prstDash val="solid"/>
            <a:round/>
            <a:headEnd type="none" w="med" len="med"/>
            <a:tailEnd type="none" w="med" len="med"/>
          </a:ln>
          <a:effectLst/>
        </p:spPr>
      </p:cxnSp>
      <p:sp>
        <p:nvSpPr>
          <p:cNvPr id="22" name="Arc 21">
            <a:extLst>
              <a:ext uri="{FF2B5EF4-FFF2-40B4-BE49-F238E27FC236}">
                <a16:creationId xmlns:a16="http://schemas.microsoft.com/office/drawing/2014/main" id="{904ADE29-1A8B-49DF-AED3-64D4D219204F}"/>
              </a:ext>
            </a:extLst>
          </p:cNvPr>
          <p:cNvSpPr/>
          <p:nvPr/>
        </p:nvSpPr>
        <p:spPr bwMode="auto">
          <a:xfrm flipV="1">
            <a:off x="5410200" y="5029200"/>
            <a:ext cx="304800" cy="304800"/>
          </a:xfrm>
          <a:prstGeom prst="arc">
            <a:avLst/>
          </a:prstGeom>
          <a:noFill/>
          <a:ln w="38100"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5" name="Straight Connector 24">
            <a:extLst>
              <a:ext uri="{FF2B5EF4-FFF2-40B4-BE49-F238E27FC236}">
                <a16:creationId xmlns:a16="http://schemas.microsoft.com/office/drawing/2014/main" id="{525C6A5A-7B73-4544-8A43-A01DA0BDE047}"/>
              </a:ext>
            </a:extLst>
          </p:cNvPr>
          <p:cNvCxnSpPr>
            <a:stCxn id="22" idx="2"/>
            <a:endCxn id="121861" idx="2"/>
          </p:cNvCxnSpPr>
          <p:nvPr/>
        </p:nvCxnSpPr>
        <p:spPr bwMode="auto">
          <a:xfrm flipV="1">
            <a:off x="5715000" y="5029200"/>
            <a:ext cx="0" cy="152400"/>
          </a:xfrm>
          <a:prstGeom prst="line">
            <a:avLst/>
          </a:prstGeom>
          <a:noFill/>
          <a:ln w="38100" cap="flat" cmpd="sng" algn="ctr">
            <a:solidFill>
              <a:schemeClr val="bg1">
                <a:lumMod val="85000"/>
              </a:schemeClr>
            </a:solidFill>
            <a:prstDash val="solid"/>
            <a:round/>
            <a:headEnd type="none" w="med" len="med"/>
            <a:tailEnd type="none" w="med" len="med"/>
          </a:ln>
          <a:effectLst/>
        </p:spPr>
      </p:cxnSp>
      <p:sp>
        <p:nvSpPr>
          <p:cNvPr id="27" name="Arc 26">
            <a:extLst>
              <a:ext uri="{FF2B5EF4-FFF2-40B4-BE49-F238E27FC236}">
                <a16:creationId xmlns:a16="http://schemas.microsoft.com/office/drawing/2014/main" id="{67E2BA12-C2CA-482C-B249-B38D6CCA908D}"/>
              </a:ext>
            </a:extLst>
          </p:cNvPr>
          <p:cNvSpPr/>
          <p:nvPr/>
        </p:nvSpPr>
        <p:spPr bwMode="auto">
          <a:xfrm flipH="1" flipV="1">
            <a:off x="2819400" y="5029200"/>
            <a:ext cx="304800" cy="304800"/>
          </a:xfrm>
          <a:prstGeom prst="arc">
            <a:avLst/>
          </a:prstGeom>
          <a:noFill/>
          <a:ln w="38100"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9" name="Straight Connector 28">
            <a:extLst>
              <a:ext uri="{FF2B5EF4-FFF2-40B4-BE49-F238E27FC236}">
                <a16:creationId xmlns:a16="http://schemas.microsoft.com/office/drawing/2014/main" id="{98A30996-235F-4018-8567-11FB250B99FA}"/>
              </a:ext>
            </a:extLst>
          </p:cNvPr>
          <p:cNvCxnSpPr>
            <a:stCxn id="18" idx="2"/>
            <a:endCxn id="27" idx="2"/>
          </p:cNvCxnSpPr>
          <p:nvPr/>
        </p:nvCxnSpPr>
        <p:spPr bwMode="auto">
          <a:xfrm>
            <a:off x="2819400" y="4425950"/>
            <a:ext cx="0" cy="755650"/>
          </a:xfrm>
          <a:prstGeom prst="line">
            <a:avLst/>
          </a:prstGeom>
          <a:noFill/>
          <a:ln w="38100"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FD5BEFD6-8A65-4A33-BBB2-942B42E9A7BF}"/>
              </a:ext>
            </a:extLst>
          </p:cNvPr>
          <p:cNvCxnSpPr/>
          <p:nvPr/>
        </p:nvCxnSpPr>
        <p:spPr bwMode="auto">
          <a:xfrm flipH="1" flipV="1">
            <a:off x="4648200" y="5334000"/>
            <a:ext cx="1219200" cy="398463"/>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34" name="TextBox 33">
            <a:extLst>
              <a:ext uri="{FF2B5EF4-FFF2-40B4-BE49-F238E27FC236}">
                <a16:creationId xmlns:a16="http://schemas.microsoft.com/office/drawing/2014/main" id="{602F1FD7-1877-4093-AAB9-4075CC1F5FCF}"/>
              </a:ext>
            </a:extLst>
          </p:cNvPr>
          <p:cNvSpPr txBox="1"/>
          <p:nvPr/>
        </p:nvSpPr>
        <p:spPr>
          <a:xfrm>
            <a:off x="3179763" y="3652838"/>
            <a:ext cx="1100137" cy="461962"/>
          </a:xfrm>
          <a:prstGeom prst="rect">
            <a:avLst/>
          </a:prstGeom>
          <a:noFill/>
          <a:ln>
            <a:solidFill>
              <a:schemeClr val="bg1">
                <a:lumMod val="85000"/>
              </a:schemeClr>
            </a:solidFill>
          </a:ln>
        </p:spPr>
        <p:txBody>
          <a:bodyPr wrap="none">
            <a:spAutoFit/>
          </a:bodyPr>
          <a:lstStyle/>
          <a:p>
            <a:pPr eaLnBrk="1" hangingPunct="1">
              <a:defRPr/>
            </a:pPr>
            <a:r>
              <a:rPr lang="en-US" b="1" dirty="0">
                <a:solidFill>
                  <a:schemeClr val="bg1">
                    <a:lumMod val="85000"/>
                  </a:schemeClr>
                </a:solidFill>
              </a:rPr>
              <a:t>Loadcenter /</a:t>
            </a:r>
          </a:p>
          <a:p>
            <a:pPr eaLnBrk="1" hangingPunct="1">
              <a:defRPr/>
            </a:pPr>
            <a:r>
              <a:rPr lang="en-US" b="1" dirty="0">
                <a:solidFill>
                  <a:schemeClr val="bg1">
                    <a:lumMod val="85000"/>
                  </a:schemeClr>
                </a:solidFill>
              </a:rPr>
              <a:t>Supply</a:t>
            </a:r>
          </a:p>
        </p:txBody>
      </p:sp>
      <p:cxnSp>
        <p:nvCxnSpPr>
          <p:cNvPr id="36" name="Straight Connector 35">
            <a:extLst>
              <a:ext uri="{FF2B5EF4-FFF2-40B4-BE49-F238E27FC236}">
                <a16:creationId xmlns:a16="http://schemas.microsoft.com/office/drawing/2014/main" id="{4B6CB7DE-5F9B-42D7-B47B-6EB62B46C150}"/>
              </a:ext>
            </a:extLst>
          </p:cNvPr>
          <p:cNvCxnSpPr>
            <a:stCxn id="34" idx="1"/>
            <a:endCxn id="18" idx="3"/>
          </p:cNvCxnSpPr>
          <p:nvPr/>
        </p:nvCxnSpPr>
        <p:spPr bwMode="auto">
          <a:xfrm flipH="1">
            <a:off x="2895600" y="3883025"/>
            <a:ext cx="284163" cy="241300"/>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37" name="TextBox 36">
            <a:extLst>
              <a:ext uri="{FF2B5EF4-FFF2-40B4-BE49-F238E27FC236}">
                <a16:creationId xmlns:a16="http://schemas.microsoft.com/office/drawing/2014/main" id="{FF44D292-A887-48C9-826E-A2A8CFA9931A}"/>
              </a:ext>
            </a:extLst>
          </p:cNvPr>
          <p:cNvSpPr txBox="1"/>
          <p:nvPr/>
        </p:nvSpPr>
        <p:spPr>
          <a:xfrm>
            <a:off x="242888" y="5630863"/>
            <a:ext cx="1908175" cy="338137"/>
          </a:xfrm>
          <a:prstGeom prst="rect">
            <a:avLst/>
          </a:prstGeom>
          <a:noFill/>
          <a:ln>
            <a:solidFill>
              <a:schemeClr val="bg1">
                <a:lumMod val="85000"/>
              </a:schemeClr>
            </a:solidFill>
          </a:ln>
        </p:spPr>
        <p:txBody>
          <a:bodyPr wrap="none">
            <a:spAutoFit/>
          </a:bodyPr>
          <a:lstStyle/>
          <a:p>
            <a:pPr eaLnBrk="1" hangingPunct="1">
              <a:defRPr/>
            </a:pPr>
            <a:r>
              <a:rPr lang="en-US" b="1" dirty="0">
                <a:solidFill>
                  <a:schemeClr val="bg1">
                    <a:lumMod val="85000"/>
                  </a:schemeClr>
                </a:solidFill>
              </a:rPr>
              <a:t>Penetration / Seal</a:t>
            </a:r>
          </a:p>
        </p:txBody>
      </p:sp>
      <p:cxnSp>
        <p:nvCxnSpPr>
          <p:cNvPr id="39" name="Straight Connector 38">
            <a:extLst>
              <a:ext uri="{FF2B5EF4-FFF2-40B4-BE49-F238E27FC236}">
                <a16:creationId xmlns:a16="http://schemas.microsoft.com/office/drawing/2014/main" id="{E4572A96-DBE3-4B50-9CC3-456F49C859FA}"/>
              </a:ext>
            </a:extLst>
          </p:cNvPr>
          <p:cNvCxnSpPr>
            <a:stCxn id="37" idx="3"/>
          </p:cNvCxnSpPr>
          <p:nvPr/>
        </p:nvCxnSpPr>
        <p:spPr bwMode="auto">
          <a:xfrm flipV="1">
            <a:off x="2151063" y="5105400"/>
            <a:ext cx="592137" cy="693738"/>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121878" name="TextBox 39">
            <a:extLst>
              <a:ext uri="{FF2B5EF4-FFF2-40B4-BE49-F238E27FC236}">
                <a16:creationId xmlns:a16="http://schemas.microsoft.com/office/drawing/2014/main" id="{B91BF457-6951-4638-9911-F284C9B39E2A}"/>
              </a:ext>
            </a:extLst>
          </p:cNvPr>
          <p:cNvSpPr txBox="1">
            <a:spLocks noChangeArrowheads="1"/>
          </p:cNvSpPr>
          <p:nvPr/>
        </p:nvSpPr>
        <p:spPr bwMode="auto">
          <a:xfrm>
            <a:off x="4986338" y="3124200"/>
            <a:ext cx="20066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Blip>
                <a:blip r:embed="rId4"/>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eaLnBrk="1" hangingPunct="1">
              <a:spcBef>
                <a:spcPct val="0"/>
              </a:spcBef>
              <a:buFontTx/>
              <a:buNone/>
            </a:pPr>
            <a:r>
              <a:rPr lang="en-US" altLang="en-US" sz="1800" b="1">
                <a:solidFill>
                  <a:schemeClr val="tx1"/>
                </a:solidFill>
                <a:latin typeface="Arial" panose="020B0604020202020204" pitchFamily="34" charset="0"/>
                <a:cs typeface="Arial" panose="020B0604020202020204" pitchFamily="34" charset="0"/>
              </a:rPr>
              <a:t>Personal Protective </a:t>
            </a:r>
            <a:br>
              <a:rPr lang="en-US" altLang="en-US" sz="1800" b="1">
                <a:solidFill>
                  <a:schemeClr val="tx1"/>
                </a:solidFill>
                <a:latin typeface="Arial" panose="020B0604020202020204" pitchFamily="34" charset="0"/>
                <a:cs typeface="Arial" panose="020B0604020202020204" pitchFamily="34" charset="0"/>
              </a:rPr>
            </a:br>
            <a:r>
              <a:rPr lang="en-US" altLang="en-US" sz="1800" b="1">
                <a:solidFill>
                  <a:schemeClr val="tx1"/>
                </a:solidFill>
                <a:latin typeface="Arial" panose="020B0604020202020204" pitchFamily="34" charset="0"/>
                <a:cs typeface="Arial" panose="020B0604020202020204" pitchFamily="34" charset="0"/>
              </a:rPr>
              <a:t>System</a:t>
            </a:r>
          </a:p>
        </p:txBody>
      </p:sp>
      <p:cxnSp>
        <p:nvCxnSpPr>
          <p:cNvPr id="121879" name="Straight Arrow Connector 41">
            <a:extLst>
              <a:ext uri="{FF2B5EF4-FFF2-40B4-BE49-F238E27FC236}">
                <a16:creationId xmlns:a16="http://schemas.microsoft.com/office/drawing/2014/main" id="{744AE45A-1692-4E95-9ABB-A464186C4D50}"/>
              </a:ext>
            </a:extLst>
          </p:cNvPr>
          <p:cNvCxnSpPr>
            <a:cxnSpLocks noChangeShapeType="1"/>
            <a:stCxn id="121878" idx="2"/>
          </p:cNvCxnSpPr>
          <p:nvPr/>
        </p:nvCxnSpPr>
        <p:spPr bwMode="auto">
          <a:xfrm flipH="1">
            <a:off x="5715000" y="3652838"/>
            <a:ext cx="274638" cy="77311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0" name="Straight Connector 4">
            <a:extLst>
              <a:ext uri="{FF2B5EF4-FFF2-40B4-BE49-F238E27FC236}">
                <a16:creationId xmlns:a16="http://schemas.microsoft.com/office/drawing/2014/main" id="{34A918FF-1CF2-489B-A9BC-765D567441E3}"/>
              </a:ext>
            </a:extLst>
          </p:cNvPr>
          <p:cNvCxnSpPr>
            <a:cxnSpLocks noChangeShapeType="1"/>
          </p:cNvCxnSpPr>
          <p:nvPr/>
        </p:nvCxnSpPr>
        <p:spPr bwMode="auto">
          <a:xfrm>
            <a:off x="7696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1" name="Straight Connector 27">
            <a:extLst>
              <a:ext uri="{FF2B5EF4-FFF2-40B4-BE49-F238E27FC236}">
                <a16:creationId xmlns:a16="http://schemas.microsoft.com/office/drawing/2014/main" id="{056468D9-143C-4EFB-A14C-C8D515CCD114}"/>
              </a:ext>
            </a:extLst>
          </p:cNvPr>
          <p:cNvCxnSpPr>
            <a:cxnSpLocks noChangeShapeType="1"/>
          </p:cNvCxnSpPr>
          <p:nvPr/>
        </p:nvCxnSpPr>
        <p:spPr bwMode="auto">
          <a:xfrm>
            <a:off x="7467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2" name="Straight Connector 29">
            <a:extLst>
              <a:ext uri="{FF2B5EF4-FFF2-40B4-BE49-F238E27FC236}">
                <a16:creationId xmlns:a16="http://schemas.microsoft.com/office/drawing/2014/main" id="{80B1CF4C-1CD3-45CF-B057-9C36CAE0D115}"/>
              </a:ext>
            </a:extLst>
          </p:cNvPr>
          <p:cNvCxnSpPr>
            <a:cxnSpLocks noChangeShapeType="1"/>
          </p:cNvCxnSpPr>
          <p:nvPr/>
        </p:nvCxnSpPr>
        <p:spPr bwMode="auto">
          <a:xfrm>
            <a:off x="7239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3" name="Straight Connector 31">
            <a:extLst>
              <a:ext uri="{FF2B5EF4-FFF2-40B4-BE49-F238E27FC236}">
                <a16:creationId xmlns:a16="http://schemas.microsoft.com/office/drawing/2014/main" id="{9FD57B58-9174-4E82-9769-998EA968BE77}"/>
              </a:ext>
            </a:extLst>
          </p:cNvPr>
          <p:cNvCxnSpPr>
            <a:cxnSpLocks noChangeShapeType="1"/>
          </p:cNvCxnSpPr>
          <p:nvPr/>
        </p:nvCxnSpPr>
        <p:spPr bwMode="auto">
          <a:xfrm>
            <a:off x="7010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4" name="Straight Connector 34">
            <a:extLst>
              <a:ext uri="{FF2B5EF4-FFF2-40B4-BE49-F238E27FC236}">
                <a16:creationId xmlns:a16="http://schemas.microsoft.com/office/drawing/2014/main" id="{940043FF-71DF-487A-B0C3-40500BF4A6A3}"/>
              </a:ext>
            </a:extLst>
          </p:cNvPr>
          <p:cNvCxnSpPr>
            <a:cxnSpLocks noChangeShapeType="1"/>
          </p:cNvCxnSpPr>
          <p:nvPr/>
        </p:nvCxnSpPr>
        <p:spPr bwMode="auto">
          <a:xfrm>
            <a:off x="6781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5" name="Straight Connector 37">
            <a:extLst>
              <a:ext uri="{FF2B5EF4-FFF2-40B4-BE49-F238E27FC236}">
                <a16:creationId xmlns:a16="http://schemas.microsoft.com/office/drawing/2014/main" id="{CF6F254E-CE5B-43BF-AA7F-B04CF28E0B9C}"/>
              </a:ext>
            </a:extLst>
          </p:cNvPr>
          <p:cNvCxnSpPr>
            <a:cxnSpLocks noChangeShapeType="1"/>
          </p:cNvCxnSpPr>
          <p:nvPr/>
        </p:nvCxnSpPr>
        <p:spPr bwMode="auto">
          <a:xfrm>
            <a:off x="6553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6" name="Straight Connector 40">
            <a:extLst>
              <a:ext uri="{FF2B5EF4-FFF2-40B4-BE49-F238E27FC236}">
                <a16:creationId xmlns:a16="http://schemas.microsoft.com/office/drawing/2014/main" id="{AE6D02BE-934C-4B90-933B-A051673ABFDA}"/>
              </a:ext>
            </a:extLst>
          </p:cNvPr>
          <p:cNvCxnSpPr>
            <a:cxnSpLocks noChangeShapeType="1"/>
          </p:cNvCxnSpPr>
          <p:nvPr/>
        </p:nvCxnSpPr>
        <p:spPr bwMode="auto">
          <a:xfrm>
            <a:off x="6324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7" name="Straight Connector 42">
            <a:extLst>
              <a:ext uri="{FF2B5EF4-FFF2-40B4-BE49-F238E27FC236}">
                <a16:creationId xmlns:a16="http://schemas.microsoft.com/office/drawing/2014/main" id="{76B67FC0-E6DC-4074-A131-7C3C449C9F43}"/>
              </a:ext>
            </a:extLst>
          </p:cNvPr>
          <p:cNvCxnSpPr>
            <a:cxnSpLocks noChangeShapeType="1"/>
          </p:cNvCxnSpPr>
          <p:nvPr/>
        </p:nvCxnSpPr>
        <p:spPr bwMode="auto">
          <a:xfrm>
            <a:off x="6096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8" name="Straight Connector 43">
            <a:extLst>
              <a:ext uri="{FF2B5EF4-FFF2-40B4-BE49-F238E27FC236}">
                <a16:creationId xmlns:a16="http://schemas.microsoft.com/office/drawing/2014/main" id="{21B9A47E-1DD6-4132-A428-D8BC7BF90BCA}"/>
              </a:ext>
            </a:extLst>
          </p:cNvPr>
          <p:cNvCxnSpPr>
            <a:cxnSpLocks noChangeShapeType="1"/>
          </p:cNvCxnSpPr>
          <p:nvPr/>
        </p:nvCxnSpPr>
        <p:spPr bwMode="auto">
          <a:xfrm>
            <a:off x="5867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89" name="Straight Connector 44">
            <a:extLst>
              <a:ext uri="{FF2B5EF4-FFF2-40B4-BE49-F238E27FC236}">
                <a16:creationId xmlns:a16="http://schemas.microsoft.com/office/drawing/2014/main" id="{5ED297A9-8094-41DC-9234-0EA91C87EDA7}"/>
              </a:ext>
            </a:extLst>
          </p:cNvPr>
          <p:cNvCxnSpPr>
            <a:cxnSpLocks noChangeShapeType="1"/>
          </p:cNvCxnSpPr>
          <p:nvPr/>
        </p:nvCxnSpPr>
        <p:spPr bwMode="auto">
          <a:xfrm>
            <a:off x="5638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0" name="Straight Connector 45">
            <a:extLst>
              <a:ext uri="{FF2B5EF4-FFF2-40B4-BE49-F238E27FC236}">
                <a16:creationId xmlns:a16="http://schemas.microsoft.com/office/drawing/2014/main" id="{FF473A62-92F5-4CD8-8CB9-9EAD580FE084}"/>
              </a:ext>
            </a:extLst>
          </p:cNvPr>
          <p:cNvCxnSpPr>
            <a:cxnSpLocks noChangeShapeType="1"/>
          </p:cNvCxnSpPr>
          <p:nvPr/>
        </p:nvCxnSpPr>
        <p:spPr bwMode="auto">
          <a:xfrm>
            <a:off x="5410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1" name="Straight Connector 46">
            <a:extLst>
              <a:ext uri="{FF2B5EF4-FFF2-40B4-BE49-F238E27FC236}">
                <a16:creationId xmlns:a16="http://schemas.microsoft.com/office/drawing/2014/main" id="{1A7146E3-B66F-41D6-BF16-40BB98A83AA0}"/>
              </a:ext>
            </a:extLst>
          </p:cNvPr>
          <p:cNvCxnSpPr>
            <a:cxnSpLocks noChangeShapeType="1"/>
          </p:cNvCxnSpPr>
          <p:nvPr/>
        </p:nvCxnSpPr>
        <p:spPr bwMode="auto">
          <a:xfrm>
            <a:off x="5181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2" name="Straight Connector 47">
            <a:extLst>
              <a:ext uri="{FF2B5EF4-FFF2-40B4-BE49-F238E27FC236}">
                <a16:creationId xmlns:a16="http://schemas.microsoft.com/office/drawing/2014/main" id="{94BD5605-76C8-4F72-B84E-71757C5AAFCF}"/>
              </a:ext>
            </a:extLst>
          </p:cNvPr>
          <p:cNvCxnSpPr>
            <a:cxnSpLocks noChangeShapeType="1"/>
          </p:cNvCxnSpPr>
          <p:nvPr/>
        </p:nvCxnSpPr>
        <p:spPr bwMode="auto">
          <a:xfrm>
            <a:off x="4953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3" name="Straight Connector 48">
            <a:extLst>
              <a:ext uri="{FF2B5EF4-FFF2-40B4-BE49-F238E27FC236}">
                <a16:creationId xmlns:a16="http://schemas.microsoft.com/office/drawing/2014/main" id="{970C2F19-69F6-479A-B2C5-A5380A4E6E20}"/>
              </a:ext>
            </a:extLst>
          </p:cNvPr>
          <p:cNvCxnSpPr>
            <a:cxnSpLocks noChangeShapeType="1"/>
          </p:cNvCxnSpPr>
          <p:nvPr/>
        </p:nvCxnSpPr>
        <p:spPr bwMode="auto">
          <a:xfrm>
            <a:off x="4724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4" name="Straight Connector 49">
            <a:extLst>
              <a:ext uri="{FF2B5EF4-FFF2-40B4-BE49-F238E27FC236}">
                <a16:creationId xmlns:a16="http://schemas.microsoft.com/office/drawing/2014/main" id="{11FB2384-B623-4CB9-8C84-B08424DCE6FA}"/>
              </a:ext>
            </a:extLst>
          </p:cNvPr>
          <p:cNvCxnSpPr>
            <a:cxnSpLocks noChangeShapeType="1"/>
          </p:cNvCxnSpPr>
          <p:nvPr/>
        </p:nvCxnSpPr>
        <p:spPr bwMode="auto">
          <a:xfrm>
            <a:off x="4495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5" name="Straight Connector 50">
            <a:extLst>
              <a:ext uri="{FF2B5EF4-FFF2-40B4-BE49-F238E27FC236}">
                <a16:creationId xmlns:a16="http://schemas.microsoft.com/office/drawing/2014/main" id="{AE7C4A55-C60A-4872-820D-1EB0842D15E4}"/>
              </a:ext>
            </a:extLst>
          </p:cNvPr>
          <p:cNvCxnSpPr>
            <a:cxnSpLocks noChangeShapeType="1"/>
          </p:cNvCxnSpPr>
          <p:nvPr/>
        </p:nvCxnSpPr>
        <p:spPr bwMode="auto">
          <a:xfrm>
            <a:off x="4267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6" name="Straight Connector 51">
            <a:extLst>
              <a:ext uri="{FF2B5EF4-FFF2-40B4-BE49-F238E27FC236}">
                <a16:creationId xmlns:a16="http://schemas.microsoft.com/office/drawing/2014/main" id="{D8424EC6-D1C9-40E0-A482-DD7D2E8F8EE6}"/>
              </a:ext>
            </a:extLst>
          </p:cNvPr>
          <p:cNvCxnSpPr>
            <a:cxnSpLocks noChangeShapeType="1"/>
          </p:cNvCxnSpPr>
          <p:nvPr/>
        </p:nvCxnSpPr>
        <p:spPr bwMode="auto">
          <a:xfrm>
            <a:off x="4038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7" name="Straight Connector 52">
            <a:extLst>
              <a:ext uri="{FF2B5EF4-FFF2-40B4-BE49-F238E27FC236}">
                <a16:creationId xmlns:a16="http://schemas.microsoft.com/office/drawing/2014/main" id="{B7A8BF96-DA75-45AF-8C6C-D32047B3E4B5}"/>
              </a:ext>
            </a:extLst>
          </p:cNvPr>
          <p:cNvCxnSpPr>
            <a:cxnSpLocks noChangeShapeType="1"/>
          </p:cNvCxnSpPr>
          <p:nvPr/>
        </p:nvCxnSpPr>
        <p:spPr bwMode="auto">
          <a:xfrm>
            <a:off x="3810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8" name="Straight Connector 53">
            <a:extLst>
              <a:ext uri="{FF2B5EF4-FFF2-40B4-BE49-F238E27FC236}">
                <a16:creationId xmlns:a16="http://schemas.microsoft.com/office/drawing/2014/main" id="{DA24947F-AD14-48EE-B017-CAB7FE56C6C0}"/>
              </a:ext>
            </a:extLst>
          </p:cNvPr>
          <p:cNvCxnSpPr>
            <a:cxnSpLocks noChangeShapeType="1"/>
          </p:cNvCxnSpPr>
          <p:nvPr/>
        </p:nvCxnSpPr>
        <p:spPr bwMode="auto">
          <a:xfrm>
            <a:off x="3581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899" name="Straight Connector 54">
            <a:extLst>
              <a:ext uri="{FF2B5EF4-FFF2-40B4-BE49-F238E27FC236}">
                <a16:creationId xmlns:a16="http://schemas.microsoft.com/office/drawing/2014/main" id="{F757EFF2-938D-4E24-8DB3-EFFAD2E0BE46}"/>
              </a:ext>
            </a:extLst>
          </p:cNvPr>
          <p:cNvCxnSpPr>
            <a:cxnSpLocks noChangeShapeType="1"/>
          </p:cNvCxnSpPr>
          <p:nvPr/>
        </p:nvCxnSpPr>
        <p:spPr bwMode="auto">
          <a:xfrm>
            <a:off x="3352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0" name="Straight Connector 55">
            <a:extLst>
              <a:ext uri="{FF2B5EF4-FFF2-40B4-BE49-F238E27FC236}">
                <a16:creationId xmlns:a16="http://schemas.microsoft.com/office/drawing/2014/main" id="{6D5E6A53-CDD2-479A-BFFE-3DD16D473D2E}"/>
              </a:ext>
            </a:extLst>
          </p:cNvPr>
          <p:cNvCxnSpPr>
            <a:cxnSpLocks noChangeShapeType="1"/>
          </p:cNvCxnSpPr>
          <p:nvPr/>
        </p:nvCxnSpPr>
        <p:spPr bwMode="auto">
          <a:xfrm>
            <a:off x="3124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1" name="Straight Connector 56">
            <a:extLst>
              <a:ext uri="{FF2B5EF4-FFF2-40B4-BE49-F238E27FC236}">
                <a16:creationId xmlns:a16="http://schemas.microsoft.com/office/drawing/2014/main" id="{9264E23D-26A2-410E-B8B4-557306888288}"/>
              </a:ext>
            </a:extLst>
          </p:cNvPr>
          <p:cNvCxnSpPr>
            <a:cxnSpLocks noChangeShapeType="1"/>
          </p:cNvCxnSpPr>
          <p:nvPr/>
        </p:nvCxnSpPr>
        <p:spPr bwMode="auto">
          <a:xfrm>
            <a:off x="2895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2" name="Straight Connector 57">
            <a:extLst>
              <a:ext uri="{FF2B5EF4-FFF2-40B4-BE49-F238E27FC236}">
                <a16:creationId xmlns:a16="http://schemas.microsoft.com/office/drawing/2014/main" id="{00BDC686-BEE0-4C44-B3A7-F87E99E890DE}"/>
              </a:ext>
            </a:extLst>
          </p:cNvPr>
          <p:cNvCxnSpPr>
            <a:cxnSpLocks noChangeShapeType="1"/>
          </p:cNvCxnSpPr>
          <p:nvPr/>
        </p:nvCxnSpPr>
        <p:spPr bwMode="auto">
          <a:xfrm>
            <a:off x="2667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3" name="Straight Connector 58">
            <a:extLst>
              <a:ext uri="{FF2B5EF4-FFF2-40B4-BE49-F238E27FC236}">
                <a16:creationId xmlns:a16="http://schemas.microsoft.com/office/drawing/2014/main" id="{F02AD116-E926-43B8-B617-75B75A7E8483}"/>
              </a:ext>
            </a:extLst>
          </p:cNvPr>
          <p:cNvCxnSpPr>
            <a:cxnSpLocks noChangeShapeType="1"/>
          </p:cNvCxnSpPr>
          <p:nvPr/>
        </p:nvCxnSpPr>
        <p:spPr bwMode="auto">
          <a:xfrm>
            <a:off x="2438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4" name="Straight Connector 59">
            <a:extLst>
              <a:ext uri="{FF2B5EF4-FFF2-40B4-BE49-F238E27FC236}">
                <a16:creationId xmlns:a16="http://schemas.microsoft.com/office/drawing/2014/main" id="{C6FDE71F-46E9-4FB8-B2DB-BB4077D699C2}"/>
              </a:ext>
            </a:extLst>
          </p:cNvPr>
          <p:cNvCxnSpPr>
            <a:cxnSpLocks noChangeShapeType="1"/>
          </p:cNvCxnSpPr>
          <p:nvPr/>
        </p:nvCxnSpPr>
        <p:spPr bwMode="auto">
          <a:xfrm>
            <a:off x="2209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5" name="Straight Connector 60">
            <a:extLst>
              <a:ext uri="{FF2B5EF4-FFF2-40B4-BE49-F238E27FC236}">
                <a16:creationId xmlns:a16="http://schemas.microsoft.com/office/drawing/2014/main" id="{F6CE517F-7D0B-4083-A72A-F68B01E41D45}"/>
              </a:ext>
            </a:extLst>
          </p:cNvPr>
          <p:cNvCxnSpPr>
            <a:cxnSpLocks noChangeShapeType="1"/>
          </p:cNvCxnSpPr>
          <p:nvPr/>
        </p:nvCxnSpPr>
        <p:spPr bwMode="auto">
          <a:xfrm>
            <a:off x="1981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6" name="Straight Connector 61">
            <a:extLst>
              <a:ext uri="{FF2B5EF4-FFF2-40B4-BE49-F238E27FC236}">
                <a16:creationId xmlns:a16="http://schemas.microsoft.com/office/drawing/2014/main" id="{D393ADE4-126F-48BD-8F5A-C315CA2831DD}"/>
              </a:ext>
            </a:extLst>
          </p:cNvPr>
          <p:cNvCxnSpPr>
            <a:cxnSpLocks noChangeShapeType="1"/>
          </p:cNvCxnSpPr>
          <p:nvPr/>
        </p:nvCxnSpPr>
        <p:spPr bwMode="auto">
          <a:xfrm>
            <a:off x="1752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7" name="Straight Connector 62">
            <a:extLst>
              <a:ext uri="{FF2B5EF4-FFF2-40B4-BE49-F238E27FC236}">
                <a16:creationId xmlns:a16="http://schemas.microsoft.com/office/drawing/2014/main" id="{926DE70F-6904-4F73-9697-A44A720A0B39}"/>
              </a:ext>
            </a:extLst>
          </p:cNvPr>
          <p:cNvCxnSpPr>
            <a:cxnSpLocks noChangeShapeType="1"/>
          </p:cNvCxnSpPr>
          <p:nvPr/>
        </p:nvCxnSpPr>
        <p:spPr bwMode="auto">
          <a:xfrm>
            <a:off x="1524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8" name="Straight Connector 63">
            <a:extLst>
              <a:ext uri="{FF2B5EF4-FFF2-40B4-BE49-F238E27FC236}">
                <a16:creationId xmlns:a16="http://schemas.microsoft.com/office/drawing/2014/main" id="{45B38D11-CA64-4696-9694-D4B14C320372}"/>
              </a:ext>
            </a:extLst>
          </p:cNvPr>
          <p:cNvCxnSpPr>
            <a:cxnSpLocks noChangeShapeType="1"/>
          </p:cNvCxnSpPr>
          <p:nvPr/>
        </p:nvCxnSpPr>
        <p:spPr bwMode="auto">
          <a:xfrm>
            <a:off x="1295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909" name="Straight Connector 64">
            <a:extLst>
              <a:ext uri="{FF2B5EF4-FFF2-40B4-BE49-F238E27FC236}">
                <a16:creationId xmlns:a16="http://schemas.microsoft.com/office/drawing/2014/main" id="{3A3BD011-C469-409C-843B-55EA144AF747}"/>
              </a:ext>
            </a:extLst>
          </p:cNvPr>
          <p:cNvCxnSpPr>
            <a:cxnSpLocks noChangeShapeType="1"/>
          </p:cNvCxnSpPr>
          <p:nvPr/>
        </p:nvCxnSpPr>
        <p:spPr bwMode="auto">
          <a:xfrm>
            <a:off x="1066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Arc 68">
            <a:extLst>
              <a:ext uri="{FF2B5EF4-FFF2-40B4-BE49-F238E27FC236}">
                <a16:creationId xmlns:a16="http://schemas.microsoft.com/office/drawing/2014/main" id="{70353F2E-E031-411E-A275-B9DF6BE2144B}"/>
              </a:ext>
            </a:extLst>
          </p:cNvPr>
          <p:cNvSpPr/>
          <p:nvPr/>
        </p:nvSpPr>
        <p:spPr bwMode="auto">
          <a:xfrm rot="10800000">
            <a:off x="5715000" y="4048125"/>
            <a:ext cx="1676400" cy="904875"/>
          </a:xfrm>
          <a:prstGeom prst="arc">
            <a:avLst>
              <a:gd name="adj1" fmla="val 10778799"/>
              <a:gd name="adj2" fmla="val 21356877"/>
            </a:avLst>
          </a:prstGeom>
          <a:noFill/>
          <a:ln w="57150" cap="flat" cmpd="sng" algn="ctr">
            <a:solidFill>
              <a:schemeClr val="tx1"/>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sp>
        <p:nvSpPr>
          <p:cNvPr id="67" name="Rectangle 66">
            <a:extLst>
              <a:ext uri="{FF2B5EF4-FFF2-40B4-BE49-F238E27FC236}">
                <a16:creationId xmlns:a16="http://schemas.microsoft.com/office/drawing/2014/main" id="{70C39A1D-B9A9-49BB-B552-2E4FFFE94363}"/>
              </a:ext>
            </a:extLst>
          </p:cNvPr>
          <p:cNvSpPr/>
          <p:nvPr/>
        </p:nvSpPr>
        <p:spPr bwMode="auto">
          <a:xfrm>
            <a:off x="250825" y="1676400"/>
            <a:ext cx="4557713" cy="4953000"/>
          </a:xfrm>
          <a:prstGeom prst="rect">
            <a:avLst/>
          </a:prstGeom>
          <a:solidFill>
            <a:schemeClr val="tx2">
              <a:lumMod val="50000"/>
            </a:schemeClr>
          </a:solidFill>
          <a:ln>
            <a:noFill/>
          </a:ln>
          <a:effectLst/>
        </p:spPr>
        <p:txBody>
          <a:bodyPr/>
          <a:lstStyle/>
          <a:p>
            <a:pPr algn="ctr" eaLnBrk="1" hangingPunct="1">
              <a:lnSpc>
                <a:spcPct val="110000"/>
              </a:lnSpc>
              <a:spcBef>
                <a:spcPct val="20000"/>
              </a:spcBef>
              <a:buClr>
                <a:srgbClr val="3367CD"/>
              </a:buClr>
              <a:defRPr/>
            </a:pPr>
            <a:r>
              <a:rPr lang="en-US" sz="2400" b="1" dirty="0">
                <a:solidFill>
                  <a:schemeClr val="bg1"/>
                </a:solidFill>
                <a:latin typeface="Arial" charset="0"/>
                <a:cs typeface="Arial" charset="0"/>
              </a:rPr>
              <a:t>Personnel Protection System</a:t>
            </a:r>
          </a:p>
          <a:p>
            <a:pPr eaLnBrk="1" hangingPunct="1">
              <a:lnSpc>
                <a:spcPct val="110000"/>
              </a:lnSpc>
              <a:spcBef>
                <a:spcPct val="20000"/>
              </a:spcBef>
              <a:buClr>
                <a:srgbClr val="3367CD"/>
              </a:buClr>
              <a:defRPr/>
            </a:pPr>
            <a:r>
              <a:rPr lang="en-US" sz="2400" b="1" dirty="0">
                <a:solidFill>
                  <a:schemeClr val="bg1"/>
                </a:solidFill>
                <a:latin typeface="Arial" charset="0"/>
                <a:cs typeface="Arial" charset="0"/>
              </a:rPr>
              <a:t>625.2 Definitions</a:t>
            </a:r>
          </a:p>
          <a:p>
            <a:pPr marL="285750"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A system of personnel protection devices and constructional features that when used together provide protection against electric shock of personnel.</a:t>
            </a:r>
          </a:p>
          <a:p>
            <a:pPr eaLnBrk="1" hangingPunct="1">
              <a:lnSpc>
                <a:spcPct val="110000"/>
              </a:lnSpc>
              <a:spcBef>
                <a:spcPct val="20000"/>
              </a:spcBef>
              <a:buClr>
                <a:srgbClr val="3367CD"/>
              </a:buClr>
              <a:defRPr/>
            </a:pPr>
            <a:r>
              <a:rPr lang="en-US" sz="2400" b="1" dirty="0">
                <a:solidFill>
                  <a:schemeClr val="bg1"/>
                </a:solidFill>
                <a:latin typeface="Arial" charset="0"/>
                <a:cs typeface="Arial" charset="0"/>
              </a:rPr>
              <a:t>625.22 Personnel Protection System </a:t>
            </a:r>
          </a:p>
          <a:p>
            <a:pPr marL="285750"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The EVSE shall have listed system of protection against electric shock of personnel.</a:t>
            </a:r>
          </a:p>
          <a:p>
            <a:pPr marL="285750"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Cord-and-plug-connected EVSE require a personnel protection system in accordance with 625.17(A).</a:t>
            </a:r>
          </a:p>
          <a:p>
            <a:pPr eaLnBrk="1" hangingPunct="1">
              <a:lnSpc>
                <a:spcPct val="110000"/>
              </a:lnSpc>
              <a:spcBef>
                <a:spcPct val="20000"/>
              </a:spcBef>
              <a:buClr>
                <a:srgbClr val="3367CD"/>
              </a:buClr>
              <a:defRPr/>
            </a:pPr>
            <a:endParaRPr lang="en-US" sz="2000" b="1" dirty="0">
              <a:solidFill>
                <a:schemeClr val="bg1"/>
              </a:solidFill>
              <a:latin typeface="Arial" charset="0"/>
              <a:cs typeface="Arial" charset="0"/>
            </a:endParaRPr>
          </a:p>
        </p:txBody>
      </p:sp>
      <p:pic>
        <p:nvPicPr>
          <p:cNvPr id="121912" name="Picture 56" descr="A drawing of a person&#10;&#10;Description automatically generated">
            <a:extLst>
              <a:ext uri="{FF2B5EF4-FFF2-40B4-BE49-F238E27FC236}">
                <a16:creationId xmlns:a16="http://schemas.microsoft.com/office/drawing/2014/main" id="{8A764CF4-EFF6-49DD-862D-04553E450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30E61AFC-0D82-42A5-A9F6-436ABA3C4FA2}"/>
              </a:ext>
            </a:extLst>
          </p:cNvPr>
          <p:cNvSpPr>
            <a:spLocks noGrp="1"/>
          </p:cNvSpPr>
          <p:nvPr>
            <p:ph type="title"/>
          </p:nvPr>
        </p:nvSpPr>
        <p:spPr/>
        <p:txBody>
          <a:bodyPr/>
          <a:lstStyle/>
          <a:p>
            <a:pPr algn="ctr"/>
            <a:r>
              <a:rPr lang="en-US" altLang="en-US">
                <a:solidFill>
                  <a:schemeClr val="tx1"/>
                </a:solidFill>
              </a:rPr>
              <a:t>EVSE – Personal Protection</a:t>
            </a:r>
          </a:p>
        </p:txBody>
      </p:sp>
      <p:cxnSp>
        <p:nvCxnSpPr>
          <p:cNvPr id="123907" name="Straight Connector 3">
            <a:extLst>
              <a:ext uri="{FF2B5EF4-FFF2-40B4-BE49-F238E27FC236}">
                <a16:creationId xmlns:a16="http://schemas.microsoft.com/office/drawing/2014/main" id="{59520E12-64CA-4BBD-91E8-FA1BC815D0CB}"/>
              </a:ext>
            </a:extLst>
          </p:cNvPr>
          <p:cNvCxnSpPr>
            <a:cxnSpLocks noChangeShapeType="1"/>
          </p:cNvCxnSpPr>
          <p:nvPr/>
        </p:nvCxnSpPr>
        <p:spPr bwMode="auto">
          <a:xfrm flipV="1">
            <a:off x="990600" y="5029200"/>
            <a:ext cx="72390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3908" name="Picture 8">
            <a:extLst>
              <a:ext uri="{FF2B5EF4-FFF2-40B4-BE49-F238E27FC236}">
                <a16:creationId xmlns:a16="http://schemas.microsoft.com/office/drawing/2014/main" id="{36FC19AA-62A3-4541-AE81-952A8EC2C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22700"/>
            <a:ext cx="2209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6">
            <a:extLst>
              <a:ext uri="{FF2B5EF4-FFF2-40B4-BE49-F238E27FC236}">
                <a16:creationId xmlns:a16="http://schemas.microsoft.com/office/drawing/2014/main" id="{EF2CAA42-A478-4D14-B9BD-2CCDFC53B518}"/>
              </a:ext>
            </a:extLst>
          </p:cNvPr>
          <p:cNvSpPr>
            <a:spLocks noChangeArrowheads="1"/>
          </p:cNvSpPr>
          <p:nvPr/>
        </p:nvSpPr>
        <p:spPr bwMode="auto">
          <a:xfrm>
            <a:off x="5638800" y="4425950"/>
            <a:ext cx="152400" cy="603250"/>
          </a:xfrm>
          <a:prstGeom prst="rect">
            <a:avLst/>
          </a:prstGeom>
          <a:solidFill>
            <a:srgbClr val="002060"/>
          </a:solidFill>
          <a:ln w="9525" algn="ctr">
            <a:solidFill>
              <a:schemeClr val="tx1"/>
            </a:solidFill>
            <a:round/>
            <a:headEnd/>
            <a:tailEnd/>
          </a:ln>
        </p:spPr>
        <p:txBody>
          <a:bodyPr/>
          <a:lstStyle>
            <a:lvl1pPr>
              <a:spcBef>
                <a:spcPct val="20000"/>
              </a:spcBef>
              <a:buBlip>
                <a:blip r:embed="rId4"/>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eaLnBrk="1" hangingPunct="1">
              <a:lnSpc>
                <a:spcPct val="110000"/>
              </a:lnSpc>
              <a:buClr>
                <a:srgbClr val="3367CD"/>
              </a:buClr>
              <a:buFontTx/>
              <a:buNone/>
            </a:pPr>
            <a:endParaRPr lang="en-US" altLang="en-US" sz="1600" baseline="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179E4810-F16F-4FED-8B0E-9826B12942DD}"/>
              </a:ext>
            </a:extLst>
          </p:cNvPr>
          <p:cNvCxnSpPr/>
          <p:nvPr/>
        </p:nvCxnSpPr>
        <p:spPr bwMode="auto">
          <a:xfrm>
            <a:off x="2895600" y="3124200"/>
            <a:ext cx="0" cy="19050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F1B29768-C06E-477D-A92A-A4C182DE9E4B}"/>
              </a:ext>
            </a:extLst>
          </p:cNvPr>
          <p:cNvCxnSpPr/>
          <p:nvPr/>
        </p:nvCxnSpPr>
        <p:spPr bwMode="auto">
          <a:xfrm>
            <a:off x="1676400" y="2057400"/>
            <a:ext cx="1600200" cy="13716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C1D27B89-A6AC-4717-9A17-8B01F31EE6B6}"/>
              </a:ext>
            </a:extLst>
          </p:cNvPr>
          <p:cNvCxnSpPr/>
          <p:nvPr/>
        </p:nvCxnSpPr>
        <p:spPr bwMode="auto">
          <a:xfrm>
            <a:off x="1676400" y="3429000"/>
            <a:ext cx="304800" cy="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49E18BF-0C7B-487E-BBB9-66E0B994C9C3}"/>
              </a:ext>
            </a:extLst>
          </p:cNvPr>
          <p:cNvCxnSpPr/>
          <p:nvPr/>
        </p:nvCxnSpPr>
        <p:spPr bwMode="auto">
          <a:xfrm>
            <a:off x="1981200" y="3429000"/>
            <a:ext cx="0" cy="685800"/>
          </a:xfrm>
          <a:prstGeom prst="line">
            <a:avLst/>
          </a:prstGeom>
          <a:noFill/>
          <a:ln w="9525" cap="flat" cmpd="sng" algn="ctr">
            <a:solidFill>
              <a:schemeClr val="bg1">
                <a:lumMod val="85000"/>
              </a:schemeClr>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97FB7AB9-A5A8-4039-8913-BBD34EA89930}"/>
              </a:ext>
            </a:extLst>
          </p:cNvPr>
          <p:cNvCxnSpPr/>
          <p:nvPr/>
        </p:nvCxnSpPr>
        <p:spPr bwMode="auto">
          <a:xfrm>
            <a:off x="1676400" y="4114800"/>
            <a:ext cx="304800" cy="0"/>
          </a:xfrm>
          <a:prstGeom prst="line">
            <a:avLst/>
          </a:prstGeom>
          <a:noFill/>
          <a:ln w="9525" cap="flat" cmpd="sng" algn="ctr">
            <a:solidFill>
              <a:schemeClr val="bg1">
                <a:lumMod val="85000"/>
              </a:schemeClr>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3EBA1DA6-0928-4DC7-A619-673009B38BED}"/>
              </a:ext>
            </a:extLst>
          </p:cNvPr>
          <p:cNvSpPr/>
          <p:nvPr/>
        </p:nvSpPr>
        <p:spPr bwMode="auto">
          <a:xfrm>
            <a:off x="2743200" y="3822700"/>
            <a:ext cx="152400" cy="603250"/>
          </a:xfrm>
          <a:prstGeom prst="rect">
            <a:avLst/>
          </a:prstGeom>
          <a:solidFill>
            <a:schemeClr val="accent3">
              <a:lumMod val="85000"/>
            </a:schemeClr>
          </a:solidFill>
          <a:ln w="9525"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0" name="Straight Connector 19">
            <a:extLst>
              <a:ext uri="{FF2B5EF4-FFF2-40B4-BE49-F238E27FC236}">
                <a16:creationId xmlns:a16="http://schemas.microsoft.com/office/drawing/2014/main" id="{B5508EDE-E56E-458E-980E-09FB0C37427C}"/>
              </a:ext>
            </a:extLst>
          </p:cNvPr>
          <p:cNvCxnSpPr/>
          <p:nvPr/>
        </p:nvCxnSpPr>
        <p:spPr bwMode="auto">
          <a:xfrm>
            <a:off x="2971800" y="5334000"/>
            <a:ext cx="2590800" cy="0"/>
          </a:xfrm>
          <a:prstGeom prst="line">
            <a:avLst/>
          </a:prstGeom>
          <a:noFill/>
          <a:ln w="38100" cap="flat" cmpd="sng" algn="ctr">
            <a:solidFill>
              <a:schemeClr val="bg1">
                <a:lumMod val="85000"/>
              </a:schemeClr>
            </a:solidFill>
            <a:prstDash val="solid"/>
            <a:round/>
            <a:headEnd type="none" w="med" len="med"/>
            <a:tailEnd type="none" w="med" len="med"/>
          </a:ln>
          <a:effectLst/>
        </p:spPr>
      </p:cxnSp>
      <p:sp>
        <p:nvSpPr>
          <p:cNvPr id="22" name="Arc 21">
            <a:extLst>
              <a:ext uri="{FF2B5EF4-FFF2-40B4-BE49-F238E27FC236}">
                <a16:creationId xmlns:a16="http://schemas.microsoft.com/office/drawing/2014/main" id="{24EE81C1-0592-47AF-B8F4-26AFE60AFC54}"/>
              </a:ext>
            </a:extLst>
          </p:cNvPr>
          <p:cNvSpPr/>
          <p:nvPr/>
        </p:nvSpPr>
        <p:spPr bwMode="auto">
          <a:xfrm flipV="1">
            <a:off x="5410200" y="5029200"/>
            <a:ext cx="304800" cy="304800"/>
          </a:xfrm>
          <a:prstGeom prst="arc">
            <a:avLst/>
          </a:prstGeom>
          <a:noFill/>
          <a:ln w="38100"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5" name="Straight Connector 24">
            <a:extLst>
              <a:ext uri="{FF2B5EF4-FFF2-40B4-BE49-F238E27FC236}">
                <a16:creationId xmlns:a16="http://schemas.microsoft.com/office/drawing/2014/main" id="{345C479B-A561-4750-A087-98A7BA2EDC70}"/>
              </a:ext>
            </a:extLst>
          </p:cNvPr>
          <p:cNvCxnSpPr>
            <a:stCxn id="22" idx="2"/>
            <a:endCxn id="123909" idx="2"/>
          </p:cNvCxnSpPr>
          <p:nvPr/>
        </p:nvCxnSpPr>
        <p:spPr bwMode="auto">
          <a:xfrm flipV="1">
            <a:off x="5715000" y="5029200"/>
            <a:ext cx="0" cy="152400"/>
          </a:xfrm>
          <a:prstGeom prst="line">
            <a:avLst/>
          </a:prstGeom>
          <a:noFill/>
          <a:ln w="38100" cap="flat" cmpd="sng" algn="ctr">
            <a:solidFill>
              <a:schemeClr val="bg1">
                <a:lumMod val="85000"/>
              </a:schemeClr>
            </a:solidFill>
            <a:prstDash val="solid"/>
            <a:round/>
            <a:headEnd type="none" w="med" len="med"/>
            <a:tailEnd type="none" w="med" len="med"/>
          </a:ln>
          <a:effectLst/>
        </p:spPr>
      </p:cxnSp>
      <p:sp>
        <p:nvSpPr>
          <p:cNvPr id="27" name="Arc 26">
            <a:extLst>
              <a:ext uri="{FF2B5EF4-FFF2-40B4-BE49-F238E27FC236}">
                <a16:creationId xmlns:a16="http://schemas.microsoft.com/office/drawing/2014/main" id="{CF32281E-E1AD-4071-953F-EA798E1FB1FF}"/>
              </a:ext>
            </a:extLst>
          </p:cNvPr>
          <p:cNvSpPr/>
          <p:nvPr/>
        </p:nvSpPr>
        <p:spPr bwMode="auto">
          <a:xfrm flipH="1" flipV="1">
            <a:off x="2819400" y="5029200"/>
            <a:ext cx="304800" cy="304800"/>
          </a:xfrm>
          <a:prstGeom prst="arc">
            <a:avLst/>
          </a:prstGeom>
          <a:noFill/>
          <a:ln w="38100" cap="flat" cmpd="sng" algn="ctr">
            <a:solidFill>
              <a:schemeClr val="bg1">
                <a:lumMod val="85000"/>
              </a:schemeClr>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cxnSp>
        <p:nvCxnSpPr>
          <p:cNvPr id="29" name="Straight Connector 28">
            <a:extLst>
              <a:ext uri="{FF2B5EF4-FFF2-40B4-BE49-F238E27FC236}">
                <a16:creationId xmlns:a16="http://schemas.microsoft.com/office/drawing/2014/main" id="{BFFE53EB-791B-4ECB-9BA4-2F2CD26BE359}"/>
              </a:ext>
            </a:extLst>
          </p:cNvPr>
          <p:cNvCxnSpPr>
            <a:stCxn id="18" idx="2"/>
            <a:endCxn id="27" idx="2"/>
          </p:cNvCxnSpPr>
          <p:nvPr/>
        </p:nvCxnSpPr>
        <p:spPr bwMode="auto">
          <a:xfrm>
            <a:off x="2819400" y="4425950"/>
            <a:ext cx="0" cy="755650"/>
          </a:xfrm>
          <a:prstGeom prst="line">
            <a:avLst/>
          </a:prstGeom>
          <a:noFill/>
          <a:ln w="38100"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D597259E-95D7-40FF-892F-1FAC2932E929}"/>
              </a:ext>
            </a:extLst>
          </p:cNvPr>
          <p:cNvCxnSpPr/>
          <p:nvPr/>
        </p:nvCxnSpPr>
        <p:spPr bwMode="auto">
          <a:xfrm flipH="1" flipV="1">
            <a:off x="4648200" y="5334000"/>
            <a:ext cx="1219200" cy="398463"/>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34" name="TextBox 33">
            <a:extLst>
              <a:ext uri="{FF2B5EF4-FFF2-40B4-BE49-F238E27FC236}">
                <a16:creationId xmlns:a16="http://schemas.microsoft.com/office/drawing/2014/main" id="{DF94F725-A2D3-4F55-95DC-EBA02FDBEE56}"/>
              </a:ext>
            </a:extLst>
          </p:cNvPr>
          <p:cNvSpPr txBox="1"/>
          <p:nvPr/>
        </p:nvSpPr>
        <p:spPr>
          <a:xfrm>
            <a:off x="3179763" y="3652838"/>
            <a:ext cx="1100137" cy="461962"/>
          </a:xfrm>
          <a:prstGeom prst="rect">
            <a:avLst/>
          </a:prstGeom>
          <a:noFill/>
          <a:ln>
            <a:solidFill>
              <a:schemeClr val="bg1">
                <a:lumMod val="85000"/>
              </a:schemeClr>
            </a:solidFill>
          </a:ln>
        </p:spPr>
        <p:txBody>
          <a:bodyPr wrap="none">
            <a:spAutoFit/>
          </a:bodyPr>
          <a:lstStyle/>
          <a:p>
            <a:pPr eaLnBrk="1" hangingPunct="1">
              <a:defRPr/>
            </a:pPr>
            <a:r>
              <a:rPr lang="en-US" b="1" dirty="0">
                <a:solidFill>
                  <a:schemeClr val="bg1">
                    <a:lumMod val="85000"/>
                  </a:schemeClr>
                </a:solidFill>
              </a:rPr>
              <a:t>Loadcenter /</a:t>
            </a:r>
          </a:p>
          <a:p>
            <a:pPr eaLnBrk="1" hangingPunct="1">
              <a:defRPr/>
            </a:pPr>
            <a:r>
              <a:rPr lang="en-US" b="1" dirty="0">
                <a:solidFill>
                  <a:schemeClr val="bg1">
                    <a:lumMod val="85000"/>
                  </a:schemeClr>
                </a:solidFill>
              </a:rPr>
              <a:t>Supply</a:t>
            </a:r>
          </a:p>
        </p:txBody>
      </p:sp>
      <p:cxnSp>
        <p:nvCxnSpPr>
          <p:cNvPr id="36" name="Straight Connector 35">
            <a:extLst>
              <a:ext uri="{FF2B5EF4-FFF2-40B4-BE49-F238E27FC236}">
                <a16:creationId xmlns:a16="http://schemas.microsoft.com/office/drawing/2014/main" id="{D4CB7D2C-EB36-4C6B-8C1F-AC18531A8DF6}"/>
              </a:ext>
            </a:extLst>
          </p:cNvPr>
          <p:cNvCxnSpPr>
            <a:stCxn id="34" idx="1"/>
            <a:endCxn id="18" idx="3"/>
          </p:cNvCxnSpPr>
          <p:nvPr/>
        </p:nvCxnSpPr>
        <p:spPr bwMode="auto">
          <a:xfrm flipH="1">
            <a:off x="2895600" y="3883025"/>
            <a:ext cx="284163" cy="241300"/>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37" name="TextBox 36">
            <a:extLst>
              <a:ext uri="{FF2B5EF4-FFF2-40B4-BE49-F238E27FC236}">
                <a16:creationId xmlns:a16="http://schemas.microsoft.com/office/drawing/2014/main" id="{E4DC431A-5E19-49F5-A28A-CA1E22BDCB94}"/>
              </a:ext>
            </a:extLst>
          </p:cNvPr>
          <p:cNvSpPr txBox="1"/>
          <p:nvPr/>
        </p:nvSpPr>
        <p:spPr>
          <a:xfrm>
            <a:off x="242888" y="5630863"/>
            <a:ext cx="1908175" cy="338137"/>
          </a:xfrm>
          <a:prstGeom prst="rect">
            <a:avLst/>
          </a:prstGeom>
          <a:noFill/>
          <a:ln>
            <a:solidFill>
              <a:schemeClr val="bg1">
                <a:lumMod val="85000"/>
              </a:schemeClr>
            </a:solidFill>
          </a:ln>
        </p:spPr>
        <p:txBody>
          <a:bodyPr wrap="none">
            <a:spAutoFit/>
          </a:bodyPr>
          <a:lstStyle/>
          <a:p>
            <a:pPr eaLnBrk="1" hangingPunct="1">
              <a:defRPr/>
            </a:pPr>
            <a:r>
              <a:rPr lang="en-US" b="1" dirty="0">
                <a:solidFill>
                  <a:schemeClr val="bg1">
                    <a:lumMod val="85000"/>
                  </a:schemeClr>
                </a:solidFill>
              </a:rPr>
              <a:t>Penetration / Seal</a:t>
            </a:r>
          </a:p>
        </p:txBody>
      </p:sp>
      <p:cxnSp>
        <p:nvCxnSpPr>
          <p:cNvPr id="39" name="Straight Connector 38">
            <a:extLst>
              <a:ext uri="{FF2B5EF4-FFF2-40B4-BE49-F238E27FC236}">
                <a16:creationId xmlns:a16="http://schemas.microsoft.com/office/drawing/2014/main" id="{AF54BCA4-902F-49DA-9B4F-DE514F02B8DA}"/>
              </a:ext>
            </a:extLst>
          </p:cNvPr>
          <p:cNvCxnSpPr>
            <a:stCxn id="37" idx="3"/>
          </p:cNvCxnSpPr>
          <p:nvPr/>
        </p:nvCxnSpPr>
        <p:spPr bwMode="auto">
          <a:xfrm flipV="1">
            <a:off x="2151063" y="5105400"/>
            <a:ext cx="592137" cy="693738"/>
          </a:xfrm>
          <a:prstGeom prst="line">
            <a:avLst/>
          </a:prstGeom>
          <a:noFill/>
          <a:ln w="9525" cap="flat" cmpd="sng" algn="ctr">
            <a:solidFill>
              <a:schemeClr val="bg1">
                <a:lumMod val="85000"/>
              </a:schemeClr>
            </a:solidFill>
            <a:prstDash val="solid"/>
            <a:round/>
            <a:headEnd type="none" w="med" len="med"/>
            <a:tailEnd type="triangle" w="med" len="med"/>
          </a:ln>
          <a:effectLst/>
        </p:spPr>
      </p:cxnSp>
      <p:sp>
        <p:nvSpPr>
          <p:cNvPr id="123926" name="TextBox 39">
            <a:extLst>
              <a:ext uri="{FF2B5EF4-FFF2-40B4-BE49-F238E27FC236}">
                <a16:creationId xmlns:a16="http://schemas.microsoft.com/office/drawing/2014/main" id="{BE94BF6A-50F9-4677-A37C-B742BD705812}"/>
              </a:ext>
            </a:extLst>
          </p:cNvPr>
          <p:cNvSpPr txBox="1">
            <a:spLocks noChangeArrowheads="1"/>
          </p:cNvSpPr>
          <p:nvPr/>
        </p:nvSpPr>
        <p:spPr bwMode="auto">
          <a:xfrm>
            <a:off x="4986338" y="3124200"/>
            <a:ext cx="20066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Blip>
                <a:blip r:embed="rId4"/>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eaLnBrk="1" hangingPunct="1">
              <a:spcBef>
                <a:spcPct val="0"/>
              </a:spcBef>
              <a:buFontTx/>
              <a:buNone/>
            </a:pPr>
            <a:r>
              <a:rPr lang="en-US" altLang="en-US" sz="1800" b="1">
                <a:solidFill>
                  <a:schemeClr val="tx1"/>
                </a:solidFill>
                <a:latin typeface="Arial" panose="020B0604020202020204" pitchFamily="34" charset="0"/>
                <a:cs typeface="Arial" panose="020B0604020202020204" pitchFamily="34" charset="0"/>
              </a:rPr>
              <a:t>Personal Protective </a:t>
            </a:r>
            <a:br>
              <a:rPr lang="en-US" altLang="en-US" sz="1800" b="1">
                <a:solidFill>
                  <a:schemeClr val="tx1"/>
                </a:solidFill>
                <a:latin typeface="Arial" panose="020B0604020202020204" pitchFamily="34" charset="0"/>
                <a:cs typeface="Arial" panose="020B0604020202020204" pitchFamily="34" charset="0"/>
              </a:rPr>
            </a:br>
            <a:r>
              <a:rPr lang="en-US" altLang="en-US" sz="1800" b="1">
                <a:solidFill>
                  <a:schemeClr val="tx1"/>
                </a:solidFill>
                <a:latin typeface="Arial" panose="020B0604020202020204" pitchFamily="34" charset="0"/>
                <a:cs typeface="Arial" panose="020B0604020202020204" pitchFamily="34" charset="0"/>
              </a:rPr>
              <a:t>System</a:t>
            </a:r>
          </a:p>
        </p:txBody>
      </p:sp>
      <p:cxnSp>
        <p:nvCxnSpPr>
          <p:cNvPr id="123927" name="Straight Arrow Connector 41">
            <a:extLst>
              <a:ext uri="{FF2B5EF4-FFF2-40B4-BE49-F238E27FC236}">
                <a16:creationId xmlns:a16="http://schemas.microsoft.com/office/drawing/2014/main" id="{4717940E-CE48-4122-BE79-9FA08AD9B5B1}"/>
              </a:ext>
            </a:extLst>
          </p:cNvPr>
          <p:cNvCxnSpPr>
            <a:cxnSpLocks noChangeShapeType="1"/>
            <a:stCxn id="123926" idx="2"/>
          </p:cNvCxnSpPr>
          <p:nvPr/>
        </p:nvCxnSpPr>
        <p:spPr bwMode="auto">
          <a:xfrm flipH="1">
            <a:off x="5715000" y="3652838"/>
            <a:ext cx="274638" cy="77311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28" name="Straight Connector 4">
            <a:extLst>
              <a:ext uri="{FF2B5EF4-FFF2-40B4-BE49-F238E27FC236}">
                <a16:creationId xmlns:a16="http://schemas.microsoft.com/office/drawing/2014/main" id="{7629834E-EE4F-43C4-BF4D-EF30396E7D7A}"/>
              </a:ext>
            </a:extLst>
          </p:cNvPr>
          <p:cNvCxnSpPr>
            <a:cxnSpLocks noChangeShapeType="1"/>
          </p:cNvCxnSpPr>
          <p:nvPr/>
        </p:nvCxnSpPr>
        <p:spPr bwMode="auto">
          <a:xfrm>
            <a:off x="7696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29" name="Straight Connector 27">
            <a:extLst>
              <a:ext uri="{FF2B5EF4-FFF2-40B4-BE49-F238E27FC236}">
                <a16:creationId xmlns:a16="http://schemas.microsoft.com/office/drawing/2014/main" id="{9DAB217A-7F3C-42FA-9428-067BC33792B5}"/>
              </a:ext>
            </a:extLst>
          </p:cNvPr>
          <p:cNvCxnSpPr>
            <a:cxnSpLocks noChangeShapeType="1"/>
          </p:cNvCxnSpPr>
          <p:nvPr/>
        </p:nvCxnSpPr>
        <p:spPr bwMode="auto">
          <a:xfrm>
            <a:off x="7467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0" name="Straight Connector 29">
            <a:extLst>
              <a:ext uri="{FF2B5EF4-FFF2-40B4-BE49-F238E27FC236}">
                <a16:creationId xmlns:a16="http://schemas.microsoft.com/office/drawing/2014/main" id="{05473D53-67CF-4419-B45E-A16B00DA61AB}"/>
              </a:ext>
            </a:extLst>
          </p:cNvPr>
          <p:cNvCxnSpPr>
            <a:cxnSpLocks noChangeShapeType="1"/>
          </p:cNvCxnSpPr>
          <p:nvPr/>
        </p:nvCxnSpPr>
        <p:spPr bwMode="auto">
          <a:xfrm>
            <a:off x="7239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1" name="Straight Connector 31">
            <a:extLst>
              <a:ext uri="{FF2B5EF4-FFF2-40B4-BE49-F238E27FC236}">
                <a16:creationId xmlns:a16="http://schemas.microsoft.com/office/drawing/2014/main" id="{B98B9B8E-7989-4948-A5A4-77D20229F8B6}"/>
              </a:ext>
            </a:extLst>
          </p:cNvPr>
          <p:cNvCxnSpPr>
            <a:cxnSpLocks noChangeShapeType="1"/>
          </p:cNvCxnSpPr>
          <p:nvPr/>
        </p:nvCxnSpPr>
        <p:spPr bwMode="auto">
          <a:xfrm>
            <a:off x="7010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2" name="Straight Connector 34">
            <a:extLst>
              <a:ext uri="{FF2B5EF4-FFF2-40B4-BE49-F238E27FC236}">
                <a16:creationId xmlns:a16="http://schemas.microsoft.com/office/drawing/2014/main" id="{C13D8821-290F-43FF-BE07-F5BFC5125F9F}"/>
              </a:ext>
            </a:extLst>
          </p:cNvPr>
          <p:cNvCxnSpPr>
            <a:cxnSpLocks noChangeShapeType="1"/>
          </p:cNvCxnSpPr>
          <p:nvPr/>
        </p:nvCxnSpPr>
        <p:spPr bwMode="auto">
          <a:xfrm>
            <a:off x="6781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3" name="Straight Connector 37">
            <a:extLst>
              <a:ext uri="{FF2B5EF4-FFF2-40B4-BE49-F238E27FC236}">
                <a16:creationId xmlns:a16="http://schemas.microsoft.com/office/drawing/2014/main" id="{AEF3F8D6-27A5-4B2D-91C0-7927190CF5C8}"/>
              </a:ext>
            </a:extLst>
          </p:cNvPr>
          <p:cNvCxnSpPr>
            <a:cxnSpLocks noChangeShapeType="1"/>
          </p:cNvCxnSpPr>
          <p:nvPr/>
        </p:nvCxnSpPr>
        <p:spPr bwMode="auto">
          <a:xfrm>
            <a:off x="6553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4" name="Straight Connector 40">
            <a:extLst>
              <a:ext uri="{FF2B5EF4-FFF2-40B4-BE49-F238E27FC236}">
                <a16:creationId xmlns:a16="http://schemas.microsoft.com/office/drawing/2014/main" id="{33FA60CC-2F4F-4112-BFE9-6420C96120DD}"/>
              </a:ext>
            </a:extLst>
          </p:cNvPr>
          <p:cNvCxnSpPr>
            <a:cxnSpLocks noChangeShapeType="1"/>
          </p:cNvCxnSpPr>
          <p:nvPr/>
        </p:nvCxnSpPr>
        <p:spPr bwMode="auto">
          <a:xfrm>
            <a:off x="6324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5" name="Straight Connector 42">
            <a:extLst>
              <a:ext uri="{FF2B5EF4-FFF2-40B4-BE49-F238E27FC236}">
                <a16:creationId xmlns:a16="http://schemas.microsoft.com/office/drawing/2014/main" id="{FD7424BE-CAA4-42A1-90DD-2AA8AE434A9A}"/>
              </a:ext>
            </a:extLst>
          </p:cNvPr>
          <p:cNvCxnSpPr>
            <a:cxnSpLocks noChangeShapeType="1"/>
          </p:cNvCxnSpPr>
          <p:nvPr/>
        </p:nvCxnSpPr>
        <p:spPr bwMode="auto">
          <a:xfrm>
            <a:off x="6096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6" name="Straight Connector 43">
            <a:extLst>
              <a:ext uri="{FF2B5EF4-FFF2-40B4-BE49-F238E27FC236}">
                <a16:creationId xmlns:a16="http://schemas.microsoft.com/office/drawing/2014/main" id="{3148D22B-1F5C-427F-84BC-1B66A6D10B63}"/>
              </a:ext>
            </a:extLst>
          </p:cNvPr>
          <p:cNvCxnSpPr>
            <a:cxnSpLocks noChangeShapeType="1"/>
          </p:cNvCxnSpPr>
          <p:nvPr/>
        </p:nvCxnSpPr>
        <p:spPr bwMode="auto">
          <a:xfrm>
            <a:off x="5867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7" name="Straight Connector 44">
            <a:extLst>
              <a:ext uri="{FF2B5EF4-FFF2-40B4-BE49-F238E27FC236}">
                <a16:creationId xmlns:a16="http://schemas.microsoft.com/office/drawing/2014/main" id="{86E1B102-38AF-4CE1-9B9F-AAFFA3C8493C}"/>
              </a:ext>
            </a:extLst>
          </p:cNvPr>
          <p:cNvCxnSpPr>
            <a:cxnSpLocks noChangeShapeType="1"/>
          </p:cNvCxnSpPr>
          <p:nvPr/>
        </p:nvCxnSpPr>
        <p:spPr bwMode="auto">
          <a:xfrm>
            <a:off x="5638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8" name="Straight Connector 45">
            <a:extLst>
              <a:ext uri="{FF2B5EF4-FFF2-40B4-BE49-F238E27FC236}">
                <a16:creationId xmlns:a16="http://schemas.microsoft.com/office/drawing/2014/main" id="{64967FED-25EE-4B08-8AC7-ADD2BAEBF48B}"/>
              </a:ext>
            </a:extLst>
          </p:cNvPr>
          <p:cNvCxnSpPr>
            <a:cxnSpLocks noChangeShapeType="1"/>
          </p:cNvCxnSpPr>
          <p:nvPr/>
        </p:nvCxnSpPr>
        <p:spPr bwMode="auto">
          <a:xfrm>
            <a:off x="5410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39" name="Straight Connector 46">
            <a:extLst>
              <a:ext uri="{FF2B5EF4-FFF2-40B4-BE49-F238E27FC236}">
                <a16:creationId xmlns:a16="http://schemas.microsoft.com/office/drawing/2014/main" id="{88032621-4667-4336-B8A4-51E718971B66}"/>
              </a:ext>
            </a:extLst>
          </p:cNvPr>
          <p:cNvCxnSpPr>
            <a:cxnSpLocks noChangeShapeType="1"/>
          </p:cNvCxnSpPr>
          <p:nvPr/>
        </p:nvCxnSpPr>
        <p:spPr bwMode="auto">
          <a:xfrm>
            <a:off x="5181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0" name="Straight Connector 47">
            <a:extLst>
              <a:ext uri="{FF2B5EF4-FFF2-40B4-BE49-F238E27FC236}">
                <a16:creationId xmlns:a16="http://schemas.microsoft.com/office/drawing/2014/main" id="{96F66269-7893-4592-A554-B37C7B98C2C0}"/>
              </a:ext>
            </a:extLst>
          </p:cNvPr>
          <p:cNvCxnSpPr>
            <a:cxnSpLocks noChangeShapeType="1"/>
          </p:cNvCxnSpPr>
          <p:nvPr/>
        </p:nvCxnSpPr>
        <p:spPr bwMode="auto">
          <a:xfrm>
            <a:off x="4953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1" name="Straight Connector 48">
            <a:extLst>
              <a:ext uri="{FF2B5EF4-FFF2-40B4-BE49-F238E27FC236}">
                <a16:creationId xmlns:a16="http://schemas.microsoft.com/office/drawing/2014/main" id="{2FC24FB6-0CDE-4429-8B73-E5D9E9233EFC}"/>
              </a:ext>
            </a:extLst>
          </p:cNvPr>
          <p:cNvCxnSpPr>
            <a:cxnSpLocks noChangeShapeType="1"/>
          </p:cNvCxnSpPr>
          <p:nvPr/>
        </p:nvCxnSpPr>
        <p:spPr bwMode="auto">
          <a:xfrm>
            <a:off x="4724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2" name="Straight Connector 49">
            <a:extLst>
              <a:ext uri="{FF2B5EF4-FFF2-40B4-BE49-F238E27FC236}">
                <a16:creationId xmlns:a16="http://schemas.microsoft.com/office/drawing/2014/main" id="{B75ABCF7-E69F-40AA-90FC-792DC8CE4B17}"/>
              </a:ext>
            </a:extLst>
          </p:cNvPr>
          <p:cNvCxnSpPr>
            <a:cxnSpLocks noChangeShapeType="1"/>
          </p:cNvCxnSpPr>
          <p:nvPr/>
        </p:nvCxnSpPr>
        <p:spPr bwMode="auto">
          <a:xfrm>
            <a:off x="4495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3" name="Straight Connector 50">
            <a:extLst>
              <a:ext uri="{FF2B5EF4-FFF2-40B4-BE49-F238E27FC236}">
                <a16:creationId xmlns:a16="http://schemas.microsoft.com/office/drawing/2014/main" id="{CD98B528-DDB9-4371-A8FF-E8D12AF79012}"/>
              </a:ext>
            </a:extLst>
          </p:cNvPr>
          <p:cNvCxnSpPr>
            <a:cxnSpLocks noChangeShapeType="1"/>
          </p:cNvCxnSpPr>
          <p:nvPr/>
        </p:nvCxnSpPr>
        <p:spPr bwMode="auto">
          <a:xfrm>
            <a:off x="4267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4" name="Straight Connector 51">
            <a:extLst>
              <a:ext uri="{FF2B5EF4-FFF2-40B4-BE49-F238E27FC236}">
                <a16:creationId xmlns:a16="http://schemas.microsoft.com/office/drawing/2014/main" id="{7DD3026C-885E-48B2-B862-755CF2241B28}"/>
              </a:ext>
            </a:extLst>
          </p:cNvPr>
          <p:cNvCxnSpPr>
            <a:cxnSpLocks noChangeShapeType="1"/>
          </p:cNvCxnSpPr>
          <p:nvPr/>
        </p:nvCxnSpPr>
        <p:spPr bwMode="auto">
          <a:xfrm>
            <a:off x="4038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5" name="Straight Connector 52">
            <a:extLst>
              <a:ext uri="{FF2B5EF4-FFF2-40B4-BE49-F238E27FC236}">
                <a16:creationId xmlns:a16="http://schemas.microsoft.com/office/drawing/2014/main" id="{92DBCA55-3472-466A-A237-B031D0E88DA1}"/>
              </a:ext>
            </a:extLst>
          </p:cNvPr>
          <p:cNvCxnSpPr>
            <a:cxnSpLocks noChangeShapeType="1"/>
          </p:cNvCxnSpPr>
          <p:nvPr/>
        </p:nvCxnSpPr>
        <p:spPr bwMode="auto">
          <a:xfrm>
            <a:off x="3810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6" name="Straight Connector 53">
            <a:extLst>
              <a:ext uri="{FF2B5EF4-FFF2-40B4-BE49-F238E27FC236}">
                <a16:creationId xmlns:a16="http://schemas.microsoft.com/office/drawing/2014/main" id="{1E677FAB-B018-49C9-A991-25F689FF519B}"/>
              </a:ext>
            </a:extLst>
          </p:cNvPr>
          <p:cNvCxnSpPr>
            <a:cxnSpLocks noChangeShapeType="1"/>
          </p:cNvCxnSpPr>
          <p:nvPr/>
        </p:nvCxnSpPr>
        <p:spPr bwMode="auto">
          <a:xfrm>
            <a:off x="3581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7" name="Straight Connector 54">
            <a:extLst>
              <a:ext uri="{FF2B5EF4-FFF2-40B4-BE49-F238E27FC236}">
                <a16:creationId xmlns:a16="http://schemas.microsoft.com/office/drawing/2014/main" id="{E3396457-04E3-401D-8D65-67878689B3E8}"/>
              </a:ext>
            </a:extLst>
          </p:cNvPr>
          <p:cNvCxnSpPr>
            <a:cxnSpLocks noChangeShapeType="1"/>
          </p:cNvCxnSpPr>
          <p:nvPr/>
        </p:nvCxnSpPr>
        <p:spPr bwMode="auto">
          <a:xfrm>
            <a:off x="3352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8" name="Straight Connector 55">
            <a:extLst>
              <a:ext uri="{FF2B5EF4-FFF2-40B4-BE49-F238E27FC236}">
                <a16:creationId xmlns:a16="http://schemas.microsoft.com/office/drawing/2014/main" id="{D322FF74-0F44-4772-A8D7-51E34BFA18F0}"/>
              </a:ext>
            </a:extLst>
          </p:cNvPr>
          <p:cNvCxnSpPr>
            <a:cxnSpLocks noChangeShapeType="1"/>
          </p:cNvCxnSpPr>
          <p:nvPr/>
        </p:nvCxnSpPr>
        <p:spPr bwMode="auto">
          <a:xfrm>
            <a:off x="3124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49" name="Straight Connector 56">
            <a:extLst>
              <a:ext uri="{FF2B5EF4-FFF2-40B4-BE49-F238E27FC236}">
                <a16:creationId xmlns:a16="http://schemas.microsoft.com/office/drawing/2014/main" id="{C0FC1D8D-064E-4697-995A-16A9B48C12B6}"/>
              </a:ext>
            </a:extLst>
          </p:cNvPr>
          <p:cNvCxnSpPr>
            <a:cxnSpLocks noChangeShapeType="1"/>
          </p:cNvCxnSpPr>
          <p:nvPr/>
        </p:nvCxnSpPr>
        <p:spPr bwMode="auto">
          <a:xfrm>
            <a:off x="2895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0" name="Straight Connector 57">
            <a:extLst>
              <a:ext uri="{FF2B5EF4-FFF2-40B4-BE49-F238E27FC236}">
                <a16:creationId xmlns:a16="http://schemas.microsoft.com/office/drawing/2014/main" id="{07273A7C-740B-458A-8B9A-61CC60923B48}"/>
              </a:ext>
            </a:extLst>
          </p:cNvPr>
          <p:cNvCxnSpPr>
            <a:cxnSpLocks noChangeShapeType="1"/>
          </p:cNvCxnSpPr>
          <p:nvPr/>
        </p:nvCxnSpPr>
        <p:spPr bwMode="auto">
          <a:xfrm>
            <a:off x="2667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1" name="Straight Connector 58">
            <a:extLst>
              <a:ext uri="{FF2B5EF4-FFF2-40B4-BE49-F238E27FC236}">
                <a16:creationId xmlns:a16="http://schemas.microsoft.com/office/drawing/2014/main" id="{E1ADB56B-C50D-4A6E-A624-60128CFF97DC}"/>
              </a:ext>
            </a:extLst>
          </p:cNvPr>
          <p:cNvCxnSpPr>
            <a:cxnSpLocks noChangeShapeType="1"/>
          </p:cNvCxnSpPr>
          <p:nvPr/>
        </p:nvCxnSpPr>
        <p:spPr bwMode="auto">
          <a:xfrm>
            <a:off x="2438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2" name="Straight Connector 59">
            <a:extLst>
              <a:ext uri="{FF2B5EF4-FFF2-40B4-BE49-F238E27FC236}">
                <a16:creationId xmlns:a16="http://schemas.microsoft.com/office/drawing/2014/main" id="{710426AC-62EE-435C-95F1-56E8990A5204}"/>
              </a:ext>
            </a:extLst>
          </p:cNvPr>
          <p:cNvCxnSpPr>
            <a:cxnSpLocks noChangeShapeType="1"/>
          </p:cNvCxnSpPr>
          <p:nvPr/>
        </p:nvCxnSpPr>
        <p:spPr bwMode="auto">
          <a:xfrm>
            <a:off x="2209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3" name="Straight Connector 60">
            <a:extLst>
              <a:ext uri="{FF2B5EF4-FFF2-40B4-BE49-F238E27FC236}">
                <a16:creationId xmlns:a16="http://schemas.microsoft.com/office/drawing/2014/main" id="{1EA9372C-0B98-46B7-8075-4EC438578C66}"/>
              </a:ext>
            </a:extLst>
          </p:cNvPr>
          <p:cNvCxnSpPr>
            <a:cxnSpLocks noChangeShapeType="1"/>
          </p:cNvCxnSpPr>
          <p:nvPr/>
        </p:nvCxnSpPr>
        <p:spPr bwMode="auto">
          <a:xfrm>
            <a:off x="19812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4" name="Straight Connector 61">
            <a:extLst>
              <a:ext uri="{FF2B5EF4-FFF2-40B4-BE49-F238E27FC236}">
                <a16:creationId xmlns:a16="http://schemas.microsoft.com/office/drawing/2014/main" id="{ED77543B-DF1C-4320-8F3A-A8061C06581D}"/>
              </a:ext>
            </a:extLst>
          </p:cNvPr>
          <p:cNvCxnSpPr>
            <a:cxnSpLocks noChangeShapeType="1"/>
          </p:cNvCxnSpPr>
          <p:nvPr/>
        </p:nvCxnSpPr>
        <p:spPr bwMode="auto">
          <a:xfrm>
            <a:off x="17526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5" name="Straight Connector 62">
            <a:extLst>
              <a:ext uri="{FF2B5EF4-FFF2-40B4-BE49-F238E27FC236}">
                <a16:creationId xmlns:a16="http://schemas.microsoft.com/office/drawing/2014/main" id="{A65B8537-DC0D-4BF0-A93E-99FF78E46F68}"/>
              </a:ext>
            </a:extLst>
          </p:cNvPr>
          <p:cNvCxnSpPr>
            <a:cxnSpLocks noChangeShapeType="1"/>
          </p:cNvCxnSpPr>
          <p:nvPr/>
        </p:nvCxnSpPr>
        <p:spPr bwMode="auto">
          <a:xfrm>
            <a:off x="15240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6" name="Straight Connector 63">
            <a:extLst>
              <a:ext uri="{FF2B5EF4-FFF2-40B4-BE49-F238E27FC236}">
                <a16:creationId xmlns:a16="http://schemas.microsoft.com/office/drawing/2014/main" id="{E755028B-FE5C-4C6F-96F9-75A2EE491DC9}"/>
              </a:ext>
            </a:extLst>
          </p:cNvPr>
          <p:cNvCxnSpPr>
            <a:cxnSpLocks noChangeShapeType="1"/>
          </p:cNvCxnSpPr>
          <p:nvPr/>
        </p:nvCxnSpPr>
        <p:spPr bwMode="auto">
          <a:xfrm>
            <a:off x="12954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957" name="Straight Connector 64">
            <a:extLst>
              <a:ext uri="{FF2B5EF4-FFF2-40B4-BE49-F238E27FC236}">
                <a16:creationId xmlns:a16="http://schemas.microsoft.com/office/drawing/2014/main" id="{27C23F65-00EE-4093-AC1C-339A8F681FDC}"/>
              </a:ext>
            </a:extLst>
          </p:cNvPr>
          <p:cNvCxnSpPr>
            <a:cxnSpLocks noChangeShapeType="1"/>
          </p:cNvCxnSpPr>
          <p:nvPr/>
        </p:nvCxnSpPr>
        <p:spPr bwMode="auto">
          <a:xfrm>
            <a:off x="1066800" y="5029200"/>
            <a:ext cx="304800" cy="265113"/>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Box 65">
            <a:extLst>
              <a:ext uri="{FF2B5EF4-FFF2-40B4-BE49-F238E27FC236}">
                <a16:creationId xmlns:a16="http://schemas.microsoft.com/office/drawing/2014/main" id="{97EECA40-4B6E-4B25-94E7-FC6A8BAC621E}"/>
              </a:ext>
            </a:extLst>
          </p:cNvPr>
          <p:cNvSpPr txBox="1"/>
          <p:nvPr/>
        </p:nvSpPr>
        <p:spPr>
          <a:xfrm>
            <a:off x="5056188" y="5562600"/>
            <a:ext cx="3249612" cy="338138"/>
          </a:xfrm>
          <a:prstGeom prst="rect">
            <a:avLst/>
          </a:prstGeom>
          <a:noFill/>
        </p:spPr>
        <p:txBody>
          <a:bodyPr>
            <a:spAutoFit/>
          </a:bodyPr>
          <a:lstStyle/>
          <a:p>
            <a:pPr algn="ctr" eaLnBrk="1" hangingPunct="1">
              <a:defRPr/>
            </a:pPr>
            <a:r>
              <a:rPr lang="en-US" b="1" dirty="0">
                <a:solidFill>
                  <a:schemeClr val="bg1">
                    <a:lumMod val="85000"/>
                  </a:schemeClr>
                </a:solidFill>
              </a:rPr>
              <a:t>Supply Circuits</a:t>
            </a:r>
          </a:p>
        </p:txBody>
      </p:sp>
      <p:sp>
        <p:nvSpPr>
          <p:cNvPr id="69" name="Arc 68">
            <a:extLst>
              <a:ext uri="{FF2B5EF4-FFF2-40B4-BE49-F238E27FC236}">
                <a16:creationId xmlns:a16="http://schemas.microsoft.com/office/drawing/2014/main" id="{DAF65DF3-8326-4588-B557-EB9104940B77}"/>
              </a:ext>
            </a:extLst>
          </p:cNvPr>
          <p:cNvSpPr/>
          <p:nvPr/>
        </p:nvSpPr>
        <p:spPr bwMode="auto">
          <a:xfrm rot="10800000">
            <a:off x="5715000" y="4048125"/>
            <a:ext cx="1676400" cy="904875"/>
          </a:xfrm>
          <a:prstGeom prst="arc">
            <a:avLst>
              <a:gd name="adj1" fmla="val 10778799"/>
              <a:gd name="adj2" fmla="val 21356877"/>
            </a:avLst>
          </a:prstGeom>
          <a:noFill/>
          <a:ln w="57150" cap="flat" cmpd="sng" algn="ctr">
            <a:solidFill>
              <a:schemeClr val="tx1"/>
            </a:solidFill>
            <a:prstDash val="solid"/>
            <a:round/>
            <a:headEnd type="none" w="med" len="med"/>
            <a:tailEnd type="none" w="med" len="med"/>
          </a:ln>
          <a:effectLst/>
        </p:spPr>
        <p:txBody>
          <a:bodyPr/>
          <a:lstStyle/>
          <a:p>
            <a:pPr eaLnBrk="1" hangingPunct="1">
              <a:lnSpc>
                <a:spcPct val="110000"/>
              </a:lnSpc>
              <a:spcBef>
                <a:spcPct val="20000"/>
              </a:spcBef>
              <a:buClr>
                <a:srgbClr val="3367CD"/>
              </a:buClr>
              <a:defRPr/>
            </a:pPr>
            <a:endParaRPr lang="en-US" sz="1600" baseline="0" dirty="0">
              <a:solidFill>
                <a:schemeClr val="bg1"/>
              </a:solidFill>
              <a:latin typeface="Arial" charset="0"/>
              <a:cs typeface="Arial" charset="0"/>
            </a:endParaRPr>
          </a:p>
        </p:txBody>
      </p:sp>
      <p:sp>
        <p:nvSpPr>
          <p:cNvPr id="67" name="Rectangle 66">
            <a:extLst>
              <a:ext uri="{FF2B5EF4-FFF2-40B4-BE49-F238E27FC236}">
                <a16:creationId xmlns:a16="http://schemas.microsoft.com/office/drawing/2014/main" id="{66CAA58D-7FD7-40A2-B18B-AE0359C45889}"/>
              </a:ext>
            </a:extLst>
          </p:cNvPr>
          <p:cNvSpPr/>
          <p:nvPr/>
        </p:nvSpPr>
        <p:spPr bwMode="auto">
          <a:xfrm>
            <a:off x="223838" y="1778000"/>
            <a:ext cx="4881562" cy="4191000"/>
          </a:xfrm>
          <a:prstGeom prst="rect">
            <a:avLst/>
          </a:prstGeom>
          <a:solidFill>
            <a:schemeClr val="tx2">
              <a:lumMod val="50000"/>
            </a:schemeClr>
          </a:solidFill>
          <a:ln>
            <a:noFill/>
          </a:ln>
          <a:effectLst/>
        </p:spPr>
        <p:txBody>
          <a:bodyPr/>
          <a:lstStyle/>
          <a:p>
            <a:pPr algn="ctr" eaLnBrk="1" hangingPunct="1">
              <a:lnSpc>
                <a:spcPct val="110000"/>
              </a:lnSpc>
              <a:spcBef>
                <a:spcPct val="20000"/>
              </a:spcBef>
              <a:buClr>
                <a:srgbClr val="3367CD"/>
              </a:buClr>
              <a:defRPr/>
            </a:pPr>
            <a:endParaRPr lang="en-US" sz="2400" b="1" dirty="0">
              <a:solidFill>
                <a:schemeClr val="bg1"/>
              </a:solidFill>
              <a:latin typeface="Arial" charset="0"/>
              <a:cs typeface="Arial" charset="0"/>
            </a:endParaRPr>
          </a:p>
          <a:p>
            <a:pPr eaLnBrk="1" hangingPunct="1">
              <a:lnSpc>
                <a:spcPct val="110000"/>
              </a:lnSpc>
              <a:spcBef>
                <a:spcPct val="20000"/>
              </a:spcBef>
              <a:buClr>
                <a:srgbClr val="3367CD"/>
              </a:buClr>
              <a:defRPr/>
            </a:pPr>
            <a:r>
              <a:rPr lang="en-US" sz="2800" b="1" dirty="0">
                <a:solidFill>
                  <a:schemeClr val="bg1"/>
                </a:solidFill>
                <a:latin typeface="Arial" charset="0"/>
                <a:cs typeface="Arial" charset="0"/>
              </a:rPr>
              <a:t>UL 2231-1 “Personal Protection Systems for Electric Vehicle (EV)”:</a:t>
            </a:r>
          </a:p>
          <a:p>
            <a:pPr eaLnBrk="1" hangingPunct="1">
              <a:lnSpc>
                <a:spcPct val="110000"/>
              </a:lnSpc>
              <a:spcBef>
                <a:spcPct val="20000"/>
              </a:spcBef>
              <a:buClr>
                <a:srgbClr val="3367CD"/>
              </a:buClr>
              <a:defRPr/>
            </a:pPr>
            <a:r>
              <a:rPr lang="en-US" sz="2400" b="1" dirty="0">
                <a:solidFill>
                  <a:schemeClr val="bg1"/>
                </a:solidFill>
                <a:latin typeface="Arial" charset="0"/>
                <a:cs typeface="Arial" charset="0"/>
              </a:rPr>
              <a:t>Grounded Systems &amp; Isolated Circuits</a:t>
            </a:r>
          </a:p>
          <a:p>
            <a:pPr marL="742950" lvl="1"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Charging circuit interrupting device (CCID)</a:t>
            </a:r>
          </a:p>
          <a:p>
            <a:pPr marL="742950" lvl="1"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Grounding monitor/interrupter</a:t>
            </a:r>
          </a:p>
          <a:p>
            <a:pPr marL="742950" lvl="1" indent="-285750" eaLnBrk="1" hangingPunct="1">
              <a:lnSpc>
                <a:spcPct val="110000"/>
              </a:lnSpc>
              <a:spcBef>
                <a:spcPct val="20000"/>
              </a:spcBef>
              <a:buClr>
                <a:srgbClr val="3367CD"/>
              </a:buClr>
              <a:buFont typeface="Arial" pitchFamily="34" charset="0"/>
              <a:buChar char="•"/>
              <a:defRPr/>
            </a:pPr>
            <a:r>
              <a:rPr lang="en-US" sz="2400" dirty="0">
                <a:solidFill>
                  <a:schemeClr val="bg1"/>
                </a:solidFill>
                <a:latin typeface="Arial" charset="0"/>
                <a:cs typeface="Arial" charset="0"/>
              </a:rPr>
              <a:t>Isolation monitor/interrupter</a:t>
            </a:r>
          </a:p>
          <a:p>
            <a:pPr marL="742950" lvl="1" indent="-285750" eaLnBrk="1" hangingPunct="1">
              <a:lnSpc>
                <a:spcPct val="110000"/>
              </a:lnSpc>
              <a:spcBef>
                <a:spcPct val="20000"/>
              </a:spcBef>
              <a:buClr>
                <a:srgbClr val="3367CD"/>
              </a:buClr>
              <a:buFont typeface="Arial" pitchFamily="34" charset="0"/>
              <a:buChar char="•"/>
              <a:defRPr/>
            </a:pPr>
            <a:endParaRPr lang="en-US" sz="2400" dirty="0">
              <a:solidFill>
                <a:schemeClr val="bg1"/>
              </a:solidFill>
              <a:latin typeface="Arial" charset="0"/>
              <a:cs typeface="Arial" charset="0"/>
            </a:endParaRPr>
          </a:p>
          <a:p>
            <a:pPr eaLnBrk="1" hangingPunct="1">
              <a:lnSpc>
                <a:spcPct val="110000"/>
              </a:lnSpc>
              <a:spcBef>
                <a:spcPct val="20000"/>
              </a:spcBef>
              <a:buClr>
                <a:srgbClr val="3367CD"/>
              </a:buClr>
              <a:defRPr/>
            </a:pPr>
            <a:r>
              <a:rPr lang="en-US" sz="2800" b="1" dirty="0">
                <a:solidFill>
                  <a:schemeClr val="bg1"/>
                </a:solidFill>
                <a:latin typeface="Arial" charset="0"/>
                <a:cs typeface="Arial" charset="0"/>
              </a:rPr>
              <a:t>UL 2231-2 “Personal Protection Systems for Electric Vehicle (EV) Supply Circuits</a:t>
            </a:r>
            <a:r>
              <a:rPr lang="en-US" sz="2400" b="1" dirty="0">
                <a:solidFill>
                  <a:schemeClr val="bg1"/>
                </a:solidFill>
                <a:latin typeface="Arial" charset="0"/>
                <a:cs typeface="Arial" charset="0"/>
              </a:rPr>
              <a:t>:  Particular Requirements for Protection Devices for Use in Charging Systems”</a:t>
            </a:r>
          </a:p>
          <a:p>
            <a:pPr algn="ctr" eaLnBrk="1" hangingPunct="1">
              <a:lnSpc>
                <a:spcPct val="110000"/>
              </a:lnSpc>
              <a:spcBef>
                <a:spcPct val="20000"/>
              </a:spcBef>
              <a:buClr>
                <a:srgbClr val="3367CD"/>
              </a:buClr>
              <a:defRPr/>
            </a:pPr>
            <a:endParaRPr lang="en-US" sz="2400" b="1" dirty="0">
              <a:solidFill>
                <a:schemeClr val="bg1"/>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F692-A7B2-47DE-BFA2-A4DA7E1E3FDA}"/>
              </a:ext>
            </a:extLst>
          </p:cNvPr>
          <p:cNvSpPr>
            <a:spLocks noGrp="1"/>
          </p:cNvSpPr>
          <p:nvPr>
            <p:ph type="title"/>
          </p:nvPr>
        </p:nvSpPr>
        <p:spPr/>
        <p:txBody>
          <a:bodyPr/>
          <a:lstStyle/>
          <a:p>
            <a:pPr>
              <a:defRPr/>
            </a:pPr>
            <a:endParaRPr lang="en-US" dirty="0"/>
          </a:p>
        </p:txBody>
      </p:sp>
      <p:pic>
        <p:nvPicPr>
          <p:cNvPr id="76803" name="Picture 2">
            <a:extLst>
              <a:ext uri="{FF2B5EF4-FFF2-40B4-BE49-F238E27FC236}">
                <a16:creationId xmlns:a16="http://schemas.microsoft.com/office/drawing/2014/main" id="{D3ED9A77-40FC-46A4-81B8-A82F826CC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609600"/>
            <a:ext cx="43592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4BFEFA48-1B75-4D24-B60B-F3737953A8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8200" y="574675"/>
            <a:ext cx="4267200" cy="62833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663C6457-5E63-4969-B7EE-04F3CC8F18D7}"/>
              </a:ext>
            </a:extLst>
          </p:cNvPr>
          <p:cNvSpPr>
            <a:spLocks noGrp="1"/>
          </p:cNvSpPr>
          <p:nvPr>
            <p:ph type="title"/>
          </p:nvPr>
        </p:nvSpPr>
        <p:spPr>
          <a:xfrm>
            <a:off x="0" y="533400"/>
            <a:ext cx="9144000" cy="838200"/>
          </a:xfrm>
        </p:spPr>
        <p:txBody>
          <a:bodyPr/>
          <a:lstStyle/>
          <a:p>
            <a:pPr algn="ctr"/>
            <a:r>
              <a:rPr lang="en-US" altLang="en-US" sz="4000">
                <a:solidFill>
                  <a:schemeClr val="tx1"/>
                </a:solidFill>
              </a:rPr>
              <a:t>Part III. Installation</a:t>
            </a:r>
          </a:p>
        </p:txBody>
      </p:sp>
      <p:sp>
        <p:nvSpPr>
          <p:cNvPr id="3" name="Content Placeholder 2">
            <a:extLst>
              <a:ext uri="{FF2B5EF4-FFF2-40B4-BE49-F238E27FC236}">
                <a16:creationId xmlns:a16="http://schemas.microsoft.com/office/drawing/2014/main" id="{9584A27C-F5BF-48EC-A4E7-D770867B788B}"/>
              </a:ext>
            </a:extLst>
          </p:cNvPr>
          <p:cNvSpPr>
            <a:spLocks noGrp="1"/>
          </p:cNvSpPr>
          <p:nvPr>
            <p:ph idx="1"/>
          </p:nvPr>
        </p:nvSpPr>
        <p:spPr>
          <a:xfrm>
            <a:off x="76200" y="1524000"/>
            <a:ext cx="8991600" cy="5181600"/>
          </a:xfrm>
        </p:spPr>
        <p:txBody>
          <a:bodyPr/>
          <a:lstStyle/>
          <a:p>
            <a:pPr marL="0" indent="0">
              <a:buFontTx/>
              <a:buNone/>
            </a:pPr>
            <a:r>
              <a:rPr lang="en-US" altLang="en-US" b="1"/>
              <a:t>625.40 Electric Vehicle Branch Circuit. </a:t>
            </a:r>
          </a:p>
          <a:p>
            <a:pPr lvl="1"/>
            <a:r>
              <a:rPr lang="en-US" altLang="en-US"/>
              <a:t>Each outlet installed for the purpose of charging electric vehicles shall be supplied by an </a:t>
            </a:r>
            <a:r>
              <a:rPr lang="en-US" altLang="en-US">
                <a:solidFill>
                  <a:srgbClr val="FF0000"/>
                </a:solidFill>
              </a:rPr>
              <a:t>individual</a:t>
            </a:r>
            <a:r>
              <a:rPr lang="en-US" altLang="en-US"/>
              <a:t> branch circuit. Each circuit shall have no other outlets.</a:t>
            </a:r>
          </a:p>
          <a:p>
            <a:pPr marL="0" indent="0">
              <a:buFontTx/>
              <a:buNone/>
            </a:pPr>
            <a:endParaRPr lang="en-US" altLang="en-US" sz="1000">
              <a:solidFill>
                <a:schemeClr val="tx2"/>
              </a:solidFill>
            </a:endParaRPr>
          </a:p>
          <a:p>
            <a:pPr marL="0" indent="0">
              <a:buFontTx/>
              <a:buNone/>
            </a:pPr>
            <a:r>
              <a:rPr lang="en-US" altLang="en-US" b="1"/>
              <a:t>625.41 Overcurrent Protection. </a:t>
            </a:r>
            <a:endParaRPr lang="en-US" altLang="en-US"/>
          </a:p>
          <a:p>
            <a:pPr lvl="1"/>
            <a:r>
              <a:rPr lang="en-US" altLang="en-US"/>
              <a:t>Feeders and branch circuits supplying EVSE shall be sized not less than </a:t>
            </a:r>
            <a:r>
              <a:rPr lang="en-US" altLang="en-US">
                <a:solidFill>
                  <a:srgbClr val="FF0000"/>
                </a:solidFill>
              </a:rPr>
              <a:t>125%</a:t>
            </a:r>
            <a:r>
              <a:rPr lang="en-US" altLang="en-US"/>
              <a:t> of the maximum load of the EVSE. </a:t>
            </a:r>
          </a:p>
          <a:p>
            <a:pPr marL="0" indent="0">
              <a:buFontTx/>
              <a:buNone/>
            </a:pPr>
            <a:r>
              <a:rPr lang="en-US" altLang="en-US"/>
              <a:t> </a:t>
            </a:r>
          </a:p>
        </p:txBody>
      </p:sp>
      <p:pic>
        <p:nvPicPr>
          <p:cNvPr id="125956" name="Picture 4" descr="A drawing of a person&#10;&#10;Description automatically generated">
            <a:extLst>
              <a:ext uri="{FF2B5EF4-FFF2-40B4-BE49-F238E27FC236}">
                <a16:creationId xmlns:a16="http://schemas.microsoft.com/office/drawing/2014/main" id="{E06C6DAF-E578-4E8E-B7EE-063E62E12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4CCC13C4-49FD-4906-AF2F-81025CC195D5}"/>
              </a:ext>
            </a:extLst>
          </p:cNvPr>
          <p:cNvSpPr>
            <a:spLocks noGrp="1"/>
          </p:cNvSpPr>
          <p:nvPr>
            <p:ph type="title"/>
          </p:nvPr>
        </p:nvSpPr>
        <p:spPr>
          <a:xfrm>
            <a:off x="0" y="533400"/>
            <a:ext cx="9144000" cy="838200"/>
          </a:xfrm>
        </p:spPr>
        <p:txBody>
          <a:bodyPr/>
          <a:lstStyle/>
          <a:p>
            <a:pPr algn="ctr"/>
            <a:r>
              <a:rPr lang="en-US" altLang="en-US" sz="4000">
                <a:solidFill>
                  <a:schemeClr val="tx1"/>
                </a:solidFill>
              </a:rPr>
              <a:t>Part III. Installation</a:t>
            </a:r>
          </a:p>
        </p:txBody>
      </p:sp>
      <p:sp>
        <p:nvSpPr>
          <p:cNvPr id="3" name="Content Placeholder 2">
            <a:extLst>
              <a:ext uri="{FF2B5EF4-FFF2-40B4-BE49-F238E27FC236}">
                <a16:creationId xmlns:a16="http://schemas.microsoft.com/office/drawing/2014/main" id="{719DB710-E97E-46F1-9CE6-6FDA990CB494}"/>
              </a:ext>
            </a:extLst>
          </p:cNvPr>
          <p:cNvSpPr>
            <a:spLocks noGrp="1"/>
          </p:cNvSpPr>
          <p:nvPr>
            <p:ph idx="1"/>
          </p:nvPr>
        </p:nvSpPr>
        <p:spPr>
          <a:xfrm>
            <a:off x="76200" y="1371600"/>
            <a:ext cx="8991600" cy="5486400"/>
          </a:xfrm>
        </p:spPr>
        <p:txBody>
          <a:bodyPr/>
          <a:lstStyle/>
          <a:p>
            <a:pPr marL="0" indent="0">
              <a:buFontTx/>
              <a:buNone/>
              <a:defRPr/>
            </a:pPr>
            <a:r>
              <a:rPr lang="en-US" b="1" dirty="0"/>
              <a:t>625.43 Disconnecting Means </a:t>
            </a:r>
          </a:p>
          <a:p>
            <a:pPr lvl="1">
              <a:defRPr/>
            </a:pPr>
            <a:r>
              <a:rPr lang="en-US" dirty="0"/>
              <a:t>Readily accessible disconnect required for equipment rated more than 60 amperes.</a:t>
            </a:r>
          </a:p>
          <a:p>
            <a:pPr lvl="1">
              <a:defRPr/>
            </a:pPr>
            <a:r>
              <a:rPr lang="en-US" dirty="0"/>
              <a:t>Shall be </a:t>
            </a:r>
            <a:r>
              <a:rPr lang="en-US" dirty="0">
                <a:solidFill>
                  <a:srgbClr val="FF0000"/>
                </a:solidFill>
              </a:rPr>
              <a:t>lockable</a:t>
            </a:r>
            <a:r>
              <a:rPr lang="en-US" dirty="0"/>
              <a:t> open in accordance with 110.25</a:t>
            </a:r>
          </a:p>
          <a:p>
            <a:pPr marL="0" indent="0">
              <a:buFontTx/>
              <a:buNone/>
              <a:defRPr/>
            </a:pPr>
            <a:endParaRPr lang="en-US" sz="500" dirty="0">
              <a:solidFill>
                <a:schemeClr val="tx2"/>
              </a:solidFill>
            </a:endParaRPr>
          </a:p>
          <a:p>
            <a:pPr marL="0" indent="0">
              <a:buFontTx/>
              <a:buNone/>
              <a:defRPr/>
            </a:pPr>
            <a:r>
              <a:rPr lang="en-US" b="1" dirty="0"/>
              <a:t>625.44 Equipment Connection </a:t>
            </a:r>
            <a:endParaRPr lang="en-US" dirty="0"/>
          </a:p>
          <a:p>
            <a:pPr lvl="1">
              <a:defRPr/>
            </a:pPr>
            <a:r>
              <a:rPr lang="en-US" dirty="0"/>
              <a:t>(A) Portable Equipment</a:t>
            </a:r>
          </a:p>
          <a:p>
            <a:pPr lvl="2">
              <a:defRPr/>
            </a:pPr>
            <a:r>
              <a:rPr lang="en-US" dirty="0">
                <a:solidFill>
                  <a:schemeClr val="tx2"/>
                </a:solidFill>
              </a:rPr>
              <a:t>(4) receptacle configurations permitted</a:t>
            </a:r>
          </a:p>
          <a:p>
            <a:pPr lvl="1">
              <a:defRPr/>
            </a:pPr>
            <a:r>
              <a:rPr lang="en-US" dirty="0"/>
              <a:t>(B) Fastened-in-Place Equipment </a:t>
            </a:r>
          </a:p>
          <a:p>
            <a:pPr lvl="2">
              <a:defRPr/>
            </a:pPr>
            <a:r>
              <a:rPr lang="en-US" dirty="0">
                <a:solidFill>
                  <a:schemeClr val="tx2"/>
                </a:solidFill>
              </a:rPr>
              <a:t>(4) receptacle configurations permitted</a:t>
            </a:r>
          </a:p>
          <a:p>
            <a:pPr lvl="1">
              <a:defRPr/>
            </a:pPr>
            <a:r>
              <a:rPr lang="en-US" dirty="0"/>
              <a:t>(C) Fixed Equipment: </a:t>
            </a:r>
            <a:r>
              <a:rPr lang="en-US" sz="2400" dirty="0">
                <a:solidFill>
                  <a:schemeClr val="tx2"/>
                </a:solidFill>
              </a:rPr>
              <a:t>Permanently Wired</a:t>
            </a:r>
            <a:endParaRPr lang="en-US" dirty="0">
              <a:solidFill>
                <a:schemeClr val="tx2"/>
              </a:solidFill>
            </a:endParaRPr>
          </a:p>
          <a:p>
            <a:pPr marL="914400" lvl="2" indent="0">
              <a:buFont typeface="Arial" panose="020B0604020202020204" pitchFamily="34" charset="0"/>
              <a:buNone/>
              <a:defRPr/>
            </a:pPr>
            <a:endParaRPr lang="en-US" dirty="0"/>
          </a:p>
          <a:p>
            <a:pPr marL="0" indent="0">
              <a:buFontTx/>
              <a:buNone/>
              <a:defRPr/>
            </a:pPr>
            <a:r>
              <a:rPr lang="en-US" dirty="0"/>
              <a:t> </a:t>
            </a:r>
          </a:p>
        </p:txBody>
      </p:sp>
      <p:pic>
        <p:nvPicPr>
          <p:cNvPr id="126980" name="Picture 4" descr="A drawing of a person&#10;&#10;Description automatically generated">
            <a:extLst>
              <a:ext uri="{FF2B5EF4-FFF2-40B4-BE49-F238E27FC236}">
                <a16:creationId xmlns:a16="http://schemas.microsoft.com/office/drawing/2014/main" id="{E3DA8E71-AC71-4AD3-B497-8EB41ED19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1000"/>
                                        <p:tgtEl>
                                          <p:spTgt spid="3">
                                            <p:txEl>
                                              <p:pRg st="8" end="8"/>
                                            </p:txEl>
                                          </p:spTgt>
                                        </p:tgtEl>
                                      </p:cBhvr>
                                    </p:animEffect>
                                    <p:anim calcmode="lin" valueType="num">
                                      <p:cBhvr>
                                        <p:cTn id="3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D449797F-1770-4538-BDFB-F6F156159287}"/>
              </a:ext>
            </a:extLst>
          </p:cNvPr>
          <p:cNvSpPr>
            <a:spLocks noGrp="1"/>
          </p:cNvSpPr>
          <p:nvPr>
            <p:ph type="title"/>
          </p:nvPr>
        </p:nvSpPr>
        <p:spPr>
          <a:xfrm>
            <a:off x="0" y="533400"/>
            <a:ext cx="9144000" cy="838200"/>
          </a:xfrm>
        </p:spPr>
        <p:txBody>
          <a:bodyPr/>
          <a:lstStyle/>
          <a:p>
            <a:pPr algn="ctr"/>
            <a:r>
              <a:rPr lang="en-US" altLang="en-US" sz="4000">
                <a:solidFill>
                  <a:schemeClr val="tx1"/>
                </a:solidFill>
              </a:rPr>
              <a:t>Part III. Installation</a:t>
            </a:r>
            <a:endParaRPr lang="en-US" altLang="en-US" sz="4000">
              <a:solidFill>
                <a:schemeClr val="tx2"/>
              </a:solidFill>
            </a:endParaRPr>
          </a:p>
        </p:txBody>
      </p:sp>
      <p:sp>
        <p:nvSpPr>
          <p:cNvPr id="3" name="Content Placeholder 2">
            <a:extLst>
              <a:ext uri="{FF2B5EF4-FFF2-40B4-BE49-F238E27FC236}">
                <a16:creationId xmlns:a16="http://schemas.microsoft.com/office/drawing/2014/main" id="{E4861CCD-1DF1-4AFC-A9BB-C8DC7B6CBDA6}"/>
              </a:ext>
            </a:extLst>
          </p:cNvPr>
          <p:cNvSpPr>
            <a:spLocks noGrp="1"/>
          </p:cNvSpPr>
          <p:nvPr>
            <p:ph idx="1"/>
          </p:nvPr>
        </p:nvSpPr>
        <p:spPr>
          <a:xfrm>
            <a:off x="76200" y="1524000"/>
            <a:ext cx="8991600" cy="5181600"/>
          </a:xfrm>
        </p:spPr>
        <p:txBody>
          <a:bodyPr/>
          <a:lstStyle/>
          <a:p>
            <a:pPr marL="0" indent="0">
              <a:buFontTx/>
              <a:buNone/>
              <a:defRPr/>
            </a:pPr>
            <a:r>
              <a:rPr lang="en-US" sz="2600" b="1" dirty="0"/>
              <a:t>625.47 Multiple Feeder or Branch Circuits.</a:t>
            </a:r>
            <a:r>
              <a:rPr lang="en-US" sz="2600" dirty="0"/>
              <a:t> </a:t>
            </a:r>
          </a:p>
          <a:p>
            <a:pPr lvl="1">
              <a:defRPr/>
            </a:pPr>
            <a:r>
              <a:rPr lang="en-US" sz="2400" dirty="0"/>
              <a:t>Where equipment is identified for the application, more than one feeder or branch circuit </a:t>
            </a:r>
            <a:r>
              <a:rPr lang="en-US" sz="2400" u="sng" dirty="0"/>
              <a:t>shall be permitted </a:t>
            </a:r>
            <a:r>
              <a:rPr lang="en-US" sz="2400" dirty="0"/>
              <a:t>to supply equipment.</a:t>
            </a:r>
          </a:p>
          <a:p>
            <a:pPr marL="457200" lvl="1" indent="0">
              <a:buFont typeface="Wingdings" panose="05000000000000000000" pitchFamily="2" charset="2"/>
              <a:buNone/>
              <a:defRPr/>
            </a:pPr>
            <a:endParaRPr lang="en-US" sz="2400" dirty="0"/>
          </a:p>
          <a:p>
            <a:pPr marL="0" indent="0" algn="ctr">
              <a:buFontTx/>
              <a:buNone/>
              <a:defRPr/>
            </a:pPr>
            <a:r>
              <a:rPr lang="en-US" sz="2600" dirty="0">
                <a:solidFill>
                  <a:schemeClr val="tx2"/>
                </a:solidFill>
              </a:rPr>
              <a:t>This allowance is harmonized with the rules in Article 225 for outside branch circuits and feeders:</a:t>
            </a:r>
          </a:p>
          <a:p>
            <a:pPr marL="0" indent="0">
              <a:buFontTx/>
              <a:buNone/>
              <a:defRPr/>
            </a:pPr>
            <a:r>
              <a:rPr lang="en-US" sz="2600" b="1" dirty="0"/>
              <a:t>225.30(A) Special Conditions. </a:t>
            </a:r>
            <a:r>
              <a:rPr lang="en-US" sz="2600" dirty="0"/>
              <a:t>Additional feeders or branch circuits shall be permitted to supply the following:</a:t>
            </a:r>
          </a:p>
          <a:p>
            <a:pPr lvl="1">
              <a:defRPr/>
            </a:pPr>
            <a:r>
              <a:rPr lang="en-US" sz="2400" dirty="0"/>
              <a:t>(7) Electric vehicle charging systems listed, labeled, and identified for more than a single branch circuit or feeder</a:t>
            </a:r>
          </a:p>
          <a:p>
            <a:pPr marL="0" indent="0">
              <a:buFontTx/>
              <a:buNone/>
              <a:defRPr/>
            </a:pPr>
            <a:endParaRPr lang="en-US" sz="2800" dirty="0">
              <a:solidFill>
                <a:schemeClr val="tx2"/>
              </a:solidFill>
            </a:endParaRPr>
          </a:p>
          <a:p>
            <a:pPr marL="0" indent="0">
              <a:buFontTx/>
              <a:buNone/>
              <a:defRPr/>
            </a:pPr>
            <a:endParaRPr lang="en-US" dirty="0"/>
          </a:p>
        </p:txBody>
      </p:sp>
      <p:pic>
        <p:nvPicPr>
          <p:cNvPr id="128004" name="Picture 4" descr="A drawing of a person&#10;&#10;Description automatically generated">
            <a:extLst>
              <a:ext uri="{FF2B5EF4-FFF2-40B4-BE49-F238E27FC236}">
                <a16:creationId xmlns:a16="http://schemas.microsoft.com/office/drawing/2014/main" id="{0EDB4CC1-12AB-4CBB-8900-5605EB06F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C8626AA4-1048-457A-8307-13DE8949C9FB}"/>
              </a:ext>
            </a:extLst>
          </p:cNvPr>
          <p:cNvSpPr>
            <a:spLocks noGrp="1"/>
          </p:cNvSpPr>
          <p:nvPr>
            <p:ph type="title"/>
          </p:nvPr>
        </p:nvSpPr>
        <p:spPr>
          <a:xfrm>
            <a:off x="381000" y="838200"/>
            <a:ext cx="8305800" cy="485775"/>
          </a:xfrm>
        </p:spPr>
        <p:txBody>
          <a:bodyPr/>
          <a:lstStyle/>
          <a:p>
            <a:pPr algn="ctr"/>
            <a:r>
              <a:rPr lang="en-US" altLang="en-US">
                <a:solidFill>
                  <a:schemeClr val="tx1"/>
                </a:solidFill>
              </a:rPr>
              <a:t>Mounting / Installation</a:t>
            </a:r>
          </a:p>
        </p:txBody>
      </p:sp>
      <p:sp>
        <p:nvSpPr>
          <p:cNvPr id="129027" name="Content Placeholder 2">
            <a:extLst>
              <a:ext uri="{FF2B5EF4-FFF2-40B4-BE49-F238E27FC236}">
                <a16:creationId xmlns:a16="http://schemas.microsoft.com/office/drawing/2014/main" id="{B0803980-EF4A-4BD0-8BF1-8F89D3ADC7F6}"/>
              </a:ext>
            </a:extLst>
          </p:cNvPr>
          <p:cNvSpPr>
            <a:spLocks noGrp="1"/>
          </p:cNvSpPr>
          <p:nvPr>
            <p:ph idx="1"/>
          </p:nvPr>
        </p:nvSpPr>
        <p:spPr>
          <a:xfrm>
            <a:off x="115888" y="1460500"/>
            <a:ext cx="6627812" cy="4695825"/>
          </a:xfrm>
        </p:spPr>
        <p:txBody>
          <a:bodyPr/>
          <a:lstStyle/>
          <a:p>
            <a:r>
              <a:rPr lang="en-US" altLang="en-US" sz="2800" dirty="0"/>
              <a:t>Read The Manufacturer’s Installation Instructions</a:t>
            </a:r>
          </a:p>
          <a:p>
            <a:r>
              <a:rPr lang="en-US" altLang="en-US" sz="2800" dirty="0"/>
              <a:t>EVSE location requirements shall comply with 625.50.</a:t>
            </a:r>
          </a:p>
          <a:p>
            <a:r>
              <a:rPr lang="en-US" altLang="en-US" sz="2800" dirty="0"/>
              <a:t>Ventilation requirements for charging an EV in an indoor enclosed space shall comply with 625.52(A) of (B). </a:t>
            </a:r>
          </a:p>
        </p:txBody>
      </p:sp>
      <p:pic>
        <p:nvPicPr>
          <p:cNvPr id="129028" name="Picture 5">
            <a:extLst>
              <a:ext uri="{FF2B5EF4-FFF2-40B4-BE49-F238E27FC236}">
                <a16:creationId xmlns:a16="http://schemas.microsoft.com/office/drawing/2014/main" id="{C27B9821-CEC4-43CC-9D3B-77B0031E5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216525"/>
            <a:ext cx="6627813"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9" name="Picture 2">
            <a:extLst>
              <a:ext uri="{FF2B5EF4-FFF2-40B4-BE49-F238E27FC236}">
                <a16:creationId xmlns:a16="http://schemas.microsoft.com/office/drawing/2014/main" id="{87F771BD-0C36-44D5-B60A-F4CFEFFBB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460500"/>
            <a:ext cx="249555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30" name="Rectangle 4">
            <a:extLst>
              <a:ext uri="{FF2B5EF4-FFF2-40B4-BE49-F238E27FC236}">
                <a16:creationId xmlns:a16="http://schemas.microsoft.com/office/drawing/2014/main" id="{D88C42FB-D2B2-41B4-95B3-E531C4C760BE}"/>
              </a:ext>
            </a:extLst>
          </p:cNvPr>
          <p:cNvSpPr>
            <a:spLocks noChangeArrowheads="1"/>
          </p:cNvSpPr>
          <p:nvPr/>
        </p:nvSpPr>
        <p:spPr bwMode="auto">
          <a:xfrm>
            <a:off x="7620000" y="3270250"/>
            <a:ext cx="990600" cy="463550"/>
          </a:xfrm>
          <a:prstGeom prst="rect">
            <a:avLst/>
          </a:prstGeom>
          <a:solidFill>
            <a:schemeClr val="bg1"/>
          </a:solidFill>
          <a:ln>
            <a:noFill/>
          </a:ln>
        </p:spPr>
        <p:txBody>
          <a:bodyPr anchor="ctr"/>
          <a:lstStyle>
            <a:lvl1pPr>
              <a:spcBef>
                <a:spcPct val="20000"/>
              </a:spcBef>
              <a:buBlip>
                <a:blip r:embed="rId5"/>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lgn="ctr" eaLnBrk="1" hangingPunct="1">
              <a:lnSpc>
                <a:spcPct val="110000"/>
              </a:lnSpc>
              <a:buClr>
                <a:srgbClr val="3367CD"/>
              </a:buClr>
              <a:buFontTx/>
              <a:buNone/>
              <a:defRPr/>
            </a:pPr>
            <a:r>
              <a:rPr lang="en-US" altLang="en-US" sz="1050" b="1" dirty="0">
                <a:solidFill>
                  <a:schemeClr val="tx1"/>
                </a:solidFill>
                <a:latin typeface="Arial" panose="020B0604020202020204" pitchFamily="34" charset="0"/>
                <a:cs typeface="Arial" panose="020B0604020202020204" pitchFamily="34" charset="0"/>
              </a:rPr>
              <a:t>Height</a:t>
            </a:r>
          </a:p>
          <a:p>
            <a:pPr algn="ctr" eaLnBrk="1" hangingPunct="1">
              <a:lnSpc>
                <a:spcPct val="110000"/>
              </a:lnSpc>
              <a:buClr>
                <a:srgbClr val="3367CD"/>
              </a:buClr>
              <a:buFontTx/>
              <a:buNone/>
              <a:defRPr/>
            </a:pPr>
            <a:r>
              <a:rPr lang="en-US" altLang="en-US" sz="800" baseline="0" dirty="0">
                <a:solidFill>
                  <a:schemeClr val="tx1"/>
                </a:solidFill>
                <a:latin typeface="Arial" panose="020B0604020202020204" pitchFamily="34" charset="0"/>
                <a:cs typeface="Arial" panose="020B0604020202020204" pitchFamily="34" charset="0"/>
              </a:rPr>
              <a:t>18in. – 48in.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1A1AD0C1-C7EF-4749-B695-19A235DF11DD}"/>
              </a:ext>
            </a:extLst>
          </p:cNvPr>
          <p:cNvSpPr>
            <a:spLocks noGrp="1"/>
          </p:cNvSpPr>
          <p:nvPr>
            <p:ph type="title"/>
          </p:nvPr>
        </p:nvSpPr>
        <p:spPr/>
        <p:txBody>
          <a:bodyPr/>
          <a:lstStyle/>
          <a:p>
            <a:pPr algn="ctr"/>
            <a:r>
              <a:rPr lang="en-US" altLang="en-US" dirty="0">
                <a:solidFill>
                  <a:schemeClr val="tx1"/>
                </a:solidFill>
              </a:rPr>
              <a:t>EV System – EVSE Placement</a:t>
            </a:r>
          </a:p>
        </p:txBody>
      </p:sp>
      <p:sp>
        <p:nvSpPr>
          <p:cNvPr id="68" name="Title 1">
            <a:extLst>
              <a:ext uri="{FF2B5EF4-FFF2-40B4-BE49-F238E27FC236}">
                <a16:creationId xmlns:a16="http://schemas.microsoft.com/office/drawing/2014/main" id="{9CDA408D-47F2-4DAD-BECD-69E9C03BFB18}"/>
              </a:ext>
            </a:extLst>
          </p:cNvPr>
          <p:cNvSpPr txBox="1">
            <a:spLocks/>
          </p:cNvSpPr>
          <p:nvPr/>
        </p:nvSpPr>
        <p:spPr>
          <a:xfrm>
            <a:off x="-17463" y="5410200"/>
            <a:ext cx="9178926" cy="1143000"/>
          </a:xfrm>
          <a:prstGeom prst="rect">
            <a:avLst/>
          </a:prstGeom>
          <a:solidFill>
            <a:schemeClr val="tx2">
              <a:lumMod val="50000"/>
            </a:schemeClr>
          </a:solidFill>
        </p:spPr>
        <p:txBody>
          <a:bodyPr/>
          <a:lstStyle>
            <a:lvl1pPr algn="l" rtl="0" eaLnBrk="0" fontAlgn="base" hangingPunct="0">
              <a:lnSpc>
                <a:spcPct val="90000"/>
              </a:lnSpc>
              <a:spcBef>
                <a:spcPct val="0"/>
              </a:spcBef>
              <a:spcAft>
                <a:spcPct val="0"/>
              </a:spcAft>
              <a:defRPr sz="32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a:lstStyle>
          <a:p>
            <a:pPr algn="ctr">
              <a:defRPr/>
            </a:pPr>
            <a:r>
              <a:rPr lang="en-US" dirty="0">
                <a:solidFill>
                  <a:schemeClr val="bg1"/>
                </a:solidFill>
              </a:rPr>
              <a:t>Protecting The Charging Station Is Important</a:t>
            </a:r>
          </a:p>
          <a:p>
            <a:pPr algn="ctr">
              <a:defRPr/>
            </a:pPr>
            <a:r>
              <a:rPr lang="en-US" dirty="0">
                <a:solidFill>
                  <a:schemeClr val="bg1"/>
                </a:solidFill>
              </a:rPr>
              <a:t>Local Jurisdiction Requirements May Vary</a:t>
            </a:r>
            <a:br>
              <a:rPr lang="en-US" dirty="0">
                <a:solidFill>
                  <a:schemeClr val="bg1"/>
                </a:solidFill>
              </a:rPr>
            </a:br>
            <a:endParaRPr lang="en-US" dirty="0">
              <a:solidFill>
                <a:schemeClr val="bg1"/>
              </a:solidFill>
            </a:endParaRPr>
          </a:p>
          <a:p>
            <a:pPr algn="ctr">
              <a:defRPr/>
            </a:pPr>
            <a:r>
              <a:rPr lang="en-US" sz="2000" dirty="0">
                <a:solidFill>
                  <a:schemeClr val="bg1"/>
                </a:solidFill>
              </a:rPr>
              <a:t>Note: Bollard not required by NEC</a:t>
            </a:r>
          </a:p>
        </p:txBody>
      </p:sp>
      <p:pic>
        <p:nvPicPr>
          <p:cNvPr id="131076" name="Picture 2">
            <a:extLst>
              <a:ext uri="{FF2B5EF4-FFF2-40B4-BE49-F238E27FC236}">
                <a16:creationId xmlns:a16="http://schemas.microsoft.com/office/drawing/2014/main" id="{9FECBC96-0FAB-4F20-A0C3-38ECCD416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4963"/>
            <a:ext cx="4052888"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3">
            <a:extLst>
              <a:ext uri="{FF2B5EF4-FFF2-40B4-BE49-F238E27FC236}">
                <a16:creationId xmlns:a16="http://schemas.microsoft.com/office/drawing/2014/main" id="{603EFDE8-68A7-4484-9C2B-4E6DA89A1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60525"/>
            <a:ext cx="4210050"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a:extLst>
              <a:ext uri="{FF2B5EF4-FFF2-40B4-BE49-F238E27FC236}">
                <a16:creationId xmlns:a16="http://schemas.microsoft.com/office/drawing/2014/main" id="{BC9B6974-174F-4902-8CD2-5D67FBD92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60525"/>
            <a:ext cx="4210050"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3" name="Title 1">
            <a:extLst>
              <a:ext uri="{FF2B5EF4-FFF2-40B4-BE49-F238E27FC236}">
                <a16:creationId xmlns:a16="http://schemas.microsoft.com/office/drawing/2014/main" id="{8B3215BD-B9D1-42B8-BA57-9514FCBDDE31}"/>
              </a:ext>
            </a:extLst>
          </p:cNvPr>
          <p:cNvSpPr>
            <a:spLocks noGrp="1"/>
          </p:cNvSpPr>
          <p:nvPr>
            <p:ph type="title"/>
          </p:nvPr>
        </p:nvSpPr>
        <p:spPr>
          <a:xfrm>
            <a:off x="-17463" y="609600"/>
            <a:ext cx="9144001" cy="639763"/>
          </a:xfrm>
          <a:solidFill>
            <a:schemeClr val="bg1"/>
          </a:solidFill>
        </p:spPr>
        <p:txBody>
          <a:bodyPr/>
          <a:lstStyle/>
          <a:p>
            <a:pPr algn="ctr"/>
            <a:r>
              <a:rPr lang="en-US" altLang="en-US">
                <a:solidFill>
                  <a:schemeClr val="tx1"/>
                </a:solidFill>
              </a:rPr>
              <a:t>        EVSE Installation </a:t>
            </a:r>
          </a:p>
        </p:txBody>
      </p:sp>
      <p:sp>
        <p:nvSpPr>
          <p:cNvPr id="68" name="Title 1">
            <a:extLst>
              <a:ext uri="{FF2B5EF4-FFF2-40B4-BE49-F238E27FC236}">
                <a16:creationId xmlns:a16="http://schemas.microsoft.com/office/drawing/2014/main" id="{21E8BFF2-2A26-4399-A4C9-CECE8E148941}"/>
              </a:ext>
            </a:extLst>
          </p:cNvPr>
          <p:cNvSpPr txBox="1">
            <a:spLocks/>
          </p:cNvSpPr>
          <p:nvPr/>
        </p:nvSpPr>
        <p:spPr>
          <a:xfrm>
            <a:off x="-17463" y="5905500"/>
            <a:ext cx="9178926" cy="723900"/>
          </a:xfrm>
          <a:prstGeom prst="rect">
            <a:avLst/>
          </a:prstGeom>
          <a:solidFill>
            <a:schemeClr val="tx2">
              <a:lumMod val="50000"/>
            </a:schemeClr>
          </a:solidFill>
        </p:spPr>
        <p:txBody>
          <a:bodyPr/>
          <a:lstStyle>
            <a:lvl1pPr algn="l" rtl="0" eaLnBrk="0" fontAlgn="base" hangingPunct="0">
              <a:lnSpc>
                <a:spcPct val="90000"/>
              </a:lnSpc>
              <a:spcBef>
                <a:spcPct val="0"/>
              </a:spcBef>
              <a:spcAft>
                <a:spcPct val="0"/>
              </a:spcAft>
              <a:defRPr sz="32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a:lstStyle>
          <a:p>
            <a:pPr algn="ctr">
              <a:defRPr/>
            </a:pPr>
            <a:r>
              <a:rPr lang="en-US" dirty="0">
                <a:solidFill>
                  <a:schemeClr val="bg1"/>
                </a:solidFill>
              </a:rPr>
              <a:t>Bollard Protection – No Signage</a:t>
            </a:r>
          </a:p>
          <a:p>
            <a:pPr algn="ctr">
              <a:defRPr/>
            </a:pPr>
            <a:br>
              <a:rPr lang="en-US" sz="2000" dirty="0">
                <a:solidFill>
                  <a:schemeClr val="bg1"/>
                </a:solidFill>
              </a:rPr>
            </a:br>
            <a:r>
              <a:rPr lang="en-US" sz="2000" dirty="0">
                <a:solidFill>
                  <a:schemeClr val="bg1"/>
                </a:solidFill>
              </a:rPr>
              <a:t>Note: Bollard not required by the NEC</a:t>
            </a:r>
          </a:p>
        </p:txBody>
      </p:sp>
      <p:pic>
        <p:nvPicPr>
          <p:cNvPr id="133125" name="Picture 7">
            <a:extLst>
              <a:ext uri="{FF2B5EF4-FFF2-40B4-BE49-F238E27FC236}">
                <a16:creationId xmlns:a16="http://schemas.microsoft.com/office/drawing/2014/main" id="{0E4BDC14-69C6-49DA-9ABF-96F8C566C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19200"/>
            <a:ext cx="2971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F3330DDE-C866-4380-B519-E3EB9BA3AEC0}"/>
              </a:ext>
            </a:extLst>
          </p:cNvPr>
          <p:cNvSpPr/>
          <p:nvPr/>
        </p:nvSpPr>
        <p:spPr>
          <a:xfrm>
            <a:off x="2476500" y="2209800"/>
            <a:ext cx="723900" cy="7620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88B7-FDFA-4B0F-B116-7B6077BDD3D6}"/>
              </a:ext>
            </a:extLst>
          </p:cNvPr>
          <p:cNvSpPr>
            <a:spLocks noGrp="1"/>
          </p:cNvSpPr>
          <p:nvPr>
            <p:ph type="title"/>
          </p:nvPr>
        </p:nvSpPr>
        <p:spPr/>
        <p:txBody>
          <a:bodyPr/>
          <a:lstStyle/>
          <a:p>
            <a:r>
              <a:rPr lang="en-US" sz="3200" dirty="0"/>
              <a:t>Federal Accessibility Requirements</a:t>
            </a:r>
            <a:endParaRPr lang="en-US" dirty="0"/>
          </a:p>
        </p:txBody>
      </p:sp>
      <p:sp>
        <p:nvSpPr>
          <p:cNvPr id="4" name="TextBox 3">
            <a:extLst>
              <a:ext uri="{FF2B5EF4-FFF2-40B4-BE49-F238E27FC236}">
                <a16:creationId xmlns:a16="http://schemas.microsoft.com/office/drawing/2014/main" id="{483B3F41-1F30-4664-9406-16C86430C397}"/>
              </a:ext>
            </a:extLst>
          </p:cNvPr>
          <p:cNvSpPr txBox="1"/>
          <p:nvPr/>
        </p:nvSpPr>
        <p:spPr>
          <a:xfrm>
            <a:off x="685800" y="1600200"/>
            <a:ext cx="7696200" cy="4346831"/>
          </a:xfrm>
          <a:prstGeom prst="rect">
            <a:avLst/>
          </a:prstGeom>
          <a:noFill/>
        </p:spPr>
        <p:txBody>
          <a:bodyPr wrap="square">
            <a:spAutoFit/>
          </a:bodyPr>
          <a:lstStyle/>
          <a:p>
            <a:pPr marL="0" indent="0">
              <a:buNone/>
              <a:defRPr/>
            </a:pPr>
            <a:endParaRPr lang="en-US" sz="2400" b="1" dirty="0"/>
          </a:p>
          <a:p>
            <a:pPr marL="342900" indent="-342900">
              <a:spcBef>
                <a:spcPct val="20000"/>
              </a:spcBef>
              <a:spcAft>
                <a:spcPts val="600"/>
              </a:spcAft>
              <a:buBlip>
                <a:blip r:embed="rId2"/>
              </a:buBlip>
              <a:defRPr/>
            </a:pPr>
            <a:r>
              <a:rPr lang="en-US" sz="3200" dirty="0">
                <a:solidFill>
                  <a:srgbClr val="008080"/>
                </a:solidFill>
                <a:latin typeface="Microsoft Sans Serif" pitchFamily="34" charset="0"/>
                <a:cs typeface="Microsoft Sans Serif" pitchFamily="34" charset="0"/>
              </a:rPr>
              <a:t>Private Multifamily Residential Facilities</a:t>
            </a:r>
          </a:p>
          <a:p>
            <a:pPr marL="0" indent="0">
              <a:buNone/>
              <a:defRPr/>
            </a:pPr>
            <a:endParaRPr lang="en-US" sz="2400" dirty="0"/>
          </a:p>
          <a:p>
            <a:pPr>
              <a:spcBef>
                <a:spcPts val="0"/>
              </a:spcBef>
            </a:pPr>
            <a:r>
              <a:rPr lang="en-US" sz="2800" dirty="0">
                <a:latin typeface="Microsoft Sans Serif" pitchFamily="34" charset="0"/>
                <a:cs typeface="Microsoft Sans Serif" pitchFamily="34" charset="0"/>
              </a:rPr>
              <a:t>Fair Housing Act covered facilities are required to have public and common use areas readily accessible and usable by people with disabilities.</a:t>
            </a:r>
          </a:p>
          <a:p>
            <a:pPr>
              <a:spcBef>
                <a:spcPts val="0"/>
              </a:spcBef>
            </a:pPr>
            <a:endParaRPr lang="en-US" sz="2400" dirty="0"/>
          </a:p>
          <a:p>
            <a:pPr marL="742950" lvl="1" indent="-285750">
              <a:spcBef>
                <a:spcPct val="20000"/>
              </a:spcBef>
              <a:buFont typeface="Wingdings" panose="05000000000000000000" pitchFamily="2" charset="2"/>
              <a:buChar char="§"/>
              <a:defRPr/>
            </a:pPr>
            <a:r>
              <a:rPr lang="en-US" sz="2800" dirty="0">
                <a:latin typeface="Microsoft Sans Serif" pitchFamily="34" charset="0"/>
                <a:cs typeface="Microsoft Sans Serif" pitchFamily="34" charset="0"/>
              </a:rPr>
              <a:t>Fair Housing Act requires accessible and usable public and common use facilities to be on an accessible route from covered dwelling units</a:t>
            </a:r>
          </a:p>
          <a:p>
            <a:pPr marL="742950" lvl="1" indent="-285750">
              <a:spcBef>
                <a:spcPct val="20000"/>
              </a:spcBef>
              <a:buFont typeface="Wingdings" panose="05000000000000000000" pitchFamily="2" charset="2"/>
              <a:buChar char="§"/>
              <a:defRPr/>
            </a:pPr>
            <a:endParaRPr lang="en-US" sz="2800" dirty="0">
              <a:latin typeface="Microsoft Sans Serif" pitchFamily="34" charset="0"/>
              <a:cs typeface="Microsoft Sans Serif" pitchFamily="34" charset="0"/>
            </a:endParaRPr>
          </a:p>
          <a:p>
            <a:pPr marL="742950" lvl="1" indent="-285750">
              <a:spcBef>
                <a:spcPct val="20000"/>
              </a:spcBef>
              <a:buFont typeface="Wingdings" panose="05000000000000000000" pitchFamily="2" charset="2"/>
              <a:buChar char="§"/>
              <a:defRPr/>
            </a:pPr>
            <a:r>
              <a:rPr lang="en-US" sz="2800" dirty="0">
                <a:latin typeface="Microsoft Sans Serif" pitchFamily="34" charset="0"/>
                <a:cs typeface="Microsoft Sans Serif" pitchFamily="34" charset="0"/>
              </a:rPr>
              <a:t>Although required to be accessible, no requirements specific to EV Charging Stations (EVCS) are specified in federal standards; guidance requires using ANSI A117.1 accessibility standards</a:t>
            </a:r>
          </a:p>
        </p:txBody>
      </p:sp>
    </p:spTree>
    <p:extLst>
      <p:ext uri="{BB962C8B-B14F-4D97-AF65-F5344CB8AC3E}">
        <p14:creationId xmlns:p14="http://schemas.microsoft.com/office/powerpoint/2010/main" val="3665464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BCC82-18B1-4541-9A8E-6EFFEF55B77A}"/>
              </a:ext>
            </a:extLst>
          </p:cNvPr>
          <p:cNvSpPr>
            <a:spLocks noGrp="1"/>
          </p:cNvSpPr>
          <p:nvPr>
            <p:ph type="title"/>
          </p:nvPr>
        </p:nvSpPr>
        <p:spPr/>
        <p:txBody>
          <a:bodyPr/>
          <a:lstStyle/>
          <a:p>
            <a:r>
              <a:rPr lang="en-US" dirty="0"/>
              <a:t>Federal Accessibility Requirements </a:t>
            </a:r>
          </a:p>
        </p:txBody>
      </p:sp>
      <p:sp>
        <p:nvSpPr>
          <p:cNvPr id="4" name="TextBox 3">
            <a:extLst>
              <a:ext uri="{FF2B5EF4-FFF2-40B4-BE49-F238E27FC236}">
                <a16:creationId xmlns:a16="http://schemas.microsoft.com/office/drawing/2014/main" id="{12A50083-53F4-468A-93F2-C8320E4718E3}"/>
              </a:ext>
            </a:extLst>
          </p:cNvPr>
          <p:cNvSpPr txBox="1"/>
          <p:nvPr/>
        </p:nvSpPr>
        <p:spPr>
          <a:xfrm>
            <a:off x="893064" y="2057400"/>
            <a:ext cx="7772400" cy="4123180"/>
          </a:xfrm>
          <a:prstGeom prst="rect">
            <a:avLst/>
          </a:prstGeom>
          <a:noFill/>
        </p:spPr>
        <p:txBody>
          <a:bodyPr wrap="square">
            <a:spAutoFit/>
          </a:bodyPr>
          <a:lstStyle/>
          <a:p>
            <a:pPr marL="342900" indent="-342900">
              <a:spcBef>
                <a:spcPct val="20000"/>
              </a:spcBef>
              <a:spcAft>
                <a:spcPts val="600"/>
              </a:spcAft>
              <a:buBlip>
                <a:blip r:embed="rId2"/>
              </a:buBlip>
              <a:defRPr/>
            </a:pPr>
            <a:r>
              <a:rPr lang="en-US" sz="2800" dirty="0">
                <a:solidFill>
                  <a:srgbClr val="008080"/>
                </a:solidFill>
                <a:latin typeface="Microsoft Sans Serif" pitchFamily="34" charset="0"/>
                <a:cs typeface="Microsoft Sans Serif" pitchFamily="34" charset="0"/>
              </a:rPr>
              <a:t>State and Local Government Facilities, Public Accommodations, and Commercial Facilities, under the Americans with Disabilities Act (ADA)</a:t>
            </a:r>
          </a:p>
          <a:p>
            <a:pPr lvl="1">
              <a:spcBef>
                <a:spcPct val="20000"/>
              </a:spcBef>
              <a:spcAft>
                <a:spcPts val="600"/>
              </a:spcAft>
              <a:defRPr/>
            </a:pPr>
            <a:r>
              <a:rPr lang="en-US" sz="2800" dirty="0">
                <a:latin typeface="Microsoft Sans Serif" pitchFamily="34" charset="0"/>
                <a:cs typeface="Microsoft Sans Serif" pitchFamily="34" charset="0"/>
              </a:rPr>
              <a:t>If available for use by the general public, the EVCS must be 	accessible to individuals with disabilities</a:t>
            </a:r>
          </a:p>
          <a:p>
            <a:pPr lvl="1">
              <a:spcBef>
                <a:spcPct val="20000"/>
              </a:spcBef>
              <a:spcAft>
                <a:spcPts val="600"/>
              </a:spcAft>
              <a:defRPr/>
            </a:pPr>
            <a:endParaRPr lang="en-US" sz="2400" dirty="0"/>
          </a:p>
          <a:p>
            <a:pPr lvl="2">
              <a:spcBef>
                <a:spcPts val="0"/>
              </a:spcBef>
              <a:buFont typeface="Arial" panose="020B0604020202020204" pitchFamily="34" charset="0"/>
              <a:buChar char="•"/>
            </a:pPr>
            <a:r>
              <a:rPr lang="en-US" sz="2800" dirty="0">
                <a:latin typeface="Microsoft Sans Serif" pitchFamily="34" charset="0"/>
                <a:cs typeface="Microsoft Sans Serif" pitchFamily="34" charset="0"/>
              </a:rPr>
              <a:t>No federal accessibility standards specific to the design of EVCS, even though accessibility to EVCS is required.</a:t>
            </a:r>
          </a:p>
          <a:p>
            <a:pPr lvl="3">
              <a:spcBef>
                <a:spcPts val="0"/>
              </a:spcBef>
              <a:buFont typeface="Arial" panose="020B0604020202020204" pitchFamily="34" charset="0"/>
              <a:buChar char="•"/>
            </a:pPr>
            <a:endParaRPr lang="en-US" sz="2800" dirty="0">
              <a:latin typeface="Microsoft Sans Serif" pitchFamily="34" charset="0"/>
              <a:cs typeface="Microsoft Sans Serif" pitchFamily="34" charset="0"/>
            </a:endParaRPr>
          </a:p>
          <a:p>
            <a:pPr lvl="3">
              <a:spcBef>
                <a:spcPts val="0"/>
              </a:spcBef>
            </a:pPr>
            <a:endParaRPr lang="en-US" sz="2800" dirty="0">
              <a:latin typeface="Microsoft Sans Serif" pitchFamily="34" charset="0"/>
              <a:cs typeface="Microsoft Sans Serif" pitchFamily="34" charset="0"/>
            </a:endParaRPr>
          </a:p>
          <a:p>
            <a:pPr lvl="2">
              <a:spcBef>
                <a:spcPts val="0"/>
              </a:spcBef>
              <a:buFont typeface="Arial" panose="020B0604020202020204" pitchFamily="34" charset="0"/>
              <a:buChar char="•"/>
            </a:pPr>
            <a:r>
              <a:rPr lang="en-US" sz="2800" dirty="0">
                <a:latin typeface="Microsoft Sans Serif" pitchFamily="34" charset="0"/>
                <a:cs typeface="Microsoft Sans Serif" pitchFamily="34" charset="0"/>
              </a:rPr>
              <a:t>Lack of explicit scoping or technical requirements does not relieve ADA Title II and Title III entities from obligation to provide access.</a:t>
            </a:r>
          </a:p>
        </p:txBody>
      </p:sp>
    </p:spTree>
    <p:extLst>
      <p:ext uri="{BB962C8B-B14F-4D97-AF65-F5344CB8AC3E}">
        <p14:creationId xmlns:p14="http://schemas.microsoft.com/office/powerpoint/2010/main" val="865264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8013-CF35-4061-82FF-8843A4E6B343}"/>
              </a:ext>
            </a:extLst>
          </p:cNvPr>
          <p:cNvSpPr>
            <a:spLocks noGrp="1"/>
          </p:cNvSpPr>
          <p:nvPr>
            <p:ph type="title"/>
          </p:nvPr>
        </p:nvSpPr>
        <p:spPr/>
        <p:txBody>
          <a:bodyPr/>
          <a:lstStyle/>
          <a:p>
            <a:r>
              <a:rPr lang="en-US" dirty="0"/>
              <a:t>Federal Accessibility Requirements </a:t>
            </a:r>
          </a:p>
        </p:txBody>
      </p:sp>
      <p:sp>
        <p:nvSpPr>
          <p:cNvPr id="4" name="TextBox 3">
            <a:extLst>
              <a:ext uri="{FF2B5EF4-FFF2-40B4-BE49-F238E27FC236}">
                <a16:creationId xmlns:a16="http://schemas.microsoft.com/office/drawing/2014/main" id="{C5D95E97-6445-417D-A4A5-7F5BF2BEC584}"/>
              </a:ext>
            </a:extLst>
          </p:cNvPr>
          <p:cNvSpPr txBox="1"/>
          <p:nvPr/>
        </p:nvSpPr>
        <p:spPr>
          <a:xfrm>
            <a:off x="685800" y="2362201"/>
            <a:ext cx="7620000" cy="4278094"/>
          </a:xfrm>
          <a:prstGeom prst="rect">
            <a:avLst/>
          </a:prstGeom>
          <a:noFill/>
        </p:spPr>
        <p:txBody>
          <a:bodyPr wrap="square">
            <a:spAutoFit/>
          </a:bodyPr>
          <a:lstStyle/>
          <a:p>
            <a:r>
              <a:rPr lang="en-US" sz="2800" dirty="0">
                <a:solidFill>
                  <a:srgbClr val="008080"/>
                </a:solidFill>
                <a:latin typeface="Microsoft Sans Serif" pitchFamily="34" charset="0"/>
                <a:cs typeface="Microsoft Sans Serif" pitchFamily="34" charset="0"/>
              </a:rPr>
              <a:t>Key ADA EVSE Requirements</a:t>
            </a:r>
          </a:p>
          <a:p>
            <a:endParaRPr lang="en-US" sz="2800" dirty="0">
              <a:solidFill>
                <a:srgbClr val="008080"/>
              </a:solidFill>
              <a:latin typeface="Microsoft Sans Serif" pitchFamily="34" charset="0"/>
              <a:cs typeface="Microsoft Sans Serif" pitchFamily="34" charset="0"/>
            </a:endParaRPr>
          </a:p>
          <a:p>
            <a:pPr marL="285750" indent="-285750">
              <a:buFontTx/>
              <a:buChar char="-"/>
            </a:pPr>
            <a:r>
              <a:rPr lang="en-US" sz="2800" dirty="0">
                <a:effectLst/>
                <a:latin typeface="Calibri" panose="020F0502020204030204" pitchFamily="34" charset="0"/>
                <a:ea typeface="Times New Roman" panose="02020603050405020304" pitchFamily="18" charset="0"/>
              </a:rPr>
              <a:t>path of travel,</a:t>
            </a:r>
          </a:p>
          <a:p>
            <a:pPr marL="285750" indent="-285750">
              <a:buFontTx/>
              <a:buChar char="-"/>
            </a:pPr>
            <a:endParaRPr lang="en-US" sz="2800" dirty="0">
              <a:effectLst/>
              <a:latin typeface="Calibri" panose="020F0502020204030204" pitchFamily="34" charset="0"/>
              <a:ea typeface="Times New Roman" panose="02020603050405020304" pitchFamily="18" charset="0"/>
            </a:endParaRPr>
          </a:p>
          <a:p>
            <a:pPr marL="285750" indent="-285750">
              <a:buFontTx/>
              <a:buChar char="-"/>
            </a:pPr>
            <a:r>
              <a:rPr lang="en-US" sz="2800" dirty="0">
                <a:latin typeface="Calibri" panose="020F0502020204030204" pitchFamily="34" charset="0"/>
                <a:ea typeface="Times New Roman" panose="02020603050405020304" pitchFamily="18" charset="0"/>
              </a:rPr>
              <a:t>clearance in front of the equipment</a:t>
            </a:r>
          </a:p>
          <a:p>
            <a:pPr marL="285750" indent="-285750">
              <a:buFontTx/>
              <a:buChar char="-"/>
            </a:pPr>
            <a:endParaRPr lang="en-US" sz="2800" dirty="0">
              <a:effectLst/>
              <a:latin typeface="Calibri" panose="020F0502020204030204" pitchFamily="34" charset="0"/>
              <a:ea typeface="Times New Roman" panose="02020603050405020304" pitchFamily="18" charset="0"/>
            </a:endParaRPr>
          </a:p>
          <a:p>
            <a:pPr marL="285750" indent="-285750">
              <a:buFontTx/>
              <a:buChar char="-"/>
            </a:pPr>
            <a:r>
              <a:rPr lang="en-US" sz="2800" dirty="0">
                <a:latin typeface="Calibri" panose="020F0502020204030204" pitchFamily="34" charset="0"/>
                <a:ea typeface="Times New Roman" panose="02020603050405020304" pitchFamily="18" charset="0"/>
              </a:rPr>
              <a:t>height of the operable parts of the equipment (generally 48 inches max) </a:t>
            </a:r>
          </a:p>
          <a:p>
            <a:pPr marL="285750" indent="-285750">
              <a:buFontTx/>
              <a:buChar char="-"/>
            </a:pPr>
            <a:endParaRPr lang="en-US" sz="2800" dirty="0">
              <a:effectLst/>
              <a:latin typeface="Calibri" panose="020F0502020204030204" pitchFamily="34" charset="0"/>
              <a:ea typeface="Times New Roman" panose="02020603050405020304" pitchFamily="18" charset="0"/>
            </a:endParaRPr>
          </a:p>
          <a:p>
            <a:pPr marL="285750" indent="-285750">
              <a:buFontTx/>
              <a:buChar char="-"/>
            </a:pPr>
            <a:r>
              <a:rPr lang="en-US" sz="2800" dirty="0">
                <a:latin typeface="Calibri" panose="020F0502020204030204" pitchFamily="34" charset="0"/>
                <a:ea typeface="Times New Roman" panose="02020603050405020304" pitchFamily="18" charset="0"/>
              </a:rPr>
              <a:t>curb cuts and access aisle </a:t>
            </a:r>
          </a:p>
          <a:p>
            <a:pPr marL="285750" indent="-285750">
              <a:buFontTx/>
              <a:buChar char="-"/>
            </a:pPr>
            <a:endParaRPr lang="en-US" sz="2800" dirty="0">
              <a:latin typeface="Calibri" panose="020F0502020204030204" pitchFamily="34" charset="0"/>
              <a:ea typeface="Times New Roman" panose="02020603050405020304" pitchFamily="18" charset="0"/>
            </a:endParaRPr>
          </a:p>
          <a:p>
            <a:pPr marL="285750" indent="-285750">
              <a:buFontTx/>
              <a:buChar char="-"/>
            </a:pPr>
            <a:r>
              <a:rPr lang="en-US" sz="2800" dirty="0">
                <a:latin typeface="Calibri" panose="020F0502020204030204" pitchFamily="34" charset="0"/>
                <a:ea typeface="Times New Roman" panose="02020603050405020304" pitchFamily="18" charset="0"/>
              </a:rPr>
              <a:t>wheelchair doesn’t have to roll over an output cord after plugged into the vehicle</a:t>
            </a:r>
          </a:p>
          <a:p>
            <a:pPr marL="285750" indent="-285750">
              <a:buFontTx/>
              <a:buChar char="-"/>
            </a:pPr>
            <a:endParaRPr lang="en-US" sz="1800" dirty="0">
              <a:effectLst/>
              <a:latin typeface="Calibri" panose="020F0502020204030204" pitchFamily="34" charset="0"/>
              <a:ea typeface="Times New Roman" panose="02020603050405020304" pitchFamily="18" charset="0"/>
            </a:endParaRPr>
          </a:p>
          <a:p>
            <a:pPr marL="285750" indent="-285750">
              <a:buFontTx/>
              <a:buChar char="-"/>
            </a:pPr>
            <a:endParaRPr lang="en-US" sz="1800" dirty="0">
              <a:effectLst/>
              <a:latin typeface="Calibri" panose="020F0502020204030204" pitchFamily="34" charset="0"/>
              <a:ea typeface="Times New Roman" panose="02020603050405020304" pitchFamily="18" charset="0"/>
            </a:endParaRPr>
          </a:p>
          <a:p>
            <a:pPr marL="285750" indent="-285750">
              <a:buFontTx/>
              <a:buChar char="-"/>
            </a:pPr>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2926420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8B09-2490-4999-A411-C500EA92C6F3}"/>
              </a:ext>
            </a:extLst>
          </p:cNvPr>
          <p:cNvSpPr>
            <a:spLocks noGrp="1"/>
          </p:cNvSpPr>
          <p:nvPr>
            <p:ph type="title"/>
          </p:nvPr>
        </p:nvSpPr>
        <p:spPr/>
        <p:txBody>
          <a:bodyPr/>
          <a:lstStyle/>
          <a:p>
            <a:r>
              <a:rPr lang="en-US" sz="3200" dirty="0"/>
              <a:t>Federal Accessibility Requirements</a:t>
            </a:r>
            <a:endParaRPr lang="en-US" dirty="0"/>
          </a:p>
        </p:txBody>
      </p:sp>
      <p:pic>
        <p:nvPicPr>
          <p:cNvPr id="3" name="Picture 2">
            <a:extLst>
              <a:ext uri="{FF2B5EF4-FFF2-40B4-BE49-F238E27FC236}">
                <a16:creationId xmlns:a16="http://schemas.microsoft.com/office/drawing/2014/main" id="{7DCF6257-B239-463E-809C-05C17807DB2D}"/>
              </a:ext>
            </a:extLst>
          </p:cNvPr>
          <p:cNvPicPr>
            <a:picLocks noChangeAspect="1"/>
          </p:cNvPicPr>
          <p:nvPr/>
        </p:nvPicPr>
        <p:blipFill>
          <a:blip r:embed="rId2"/>
          <a:stretch>
            <a:fillRect/>
          </a:stretch>
        </p:blipFill>
        <p:spPr>
          <a:xfrm>
            <a:off x="685463" y="1755502"/>
            <a:ext cx="7773074" cy="3578497"/>
          </a:xfrm>
          <a:prstGeom prst="rect">
            <a:avLst/>
          </a:prstGeom>
        </p:spPr>
      </p:pic>
    </p:spTree>
    <p:extLst>
      <p:ext uri="{BB962C8B-B14F-4D97-AF65-F5344CB8AC3E}">
        <p14:creationId xmlns:p14="http://schemas.microsoft.com/office/powerpoint/2010/main" val="428327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A close up of text on a white background&#10;&#10;Description automatically generated">
            <a:extLst>
              <a:ext uri="{FF2B5EF4-FFF2-40B4-BE49-F238E27FC236}">
                <a16:creationId xmlns:a16="http://schemas.microsoft.com/office/drawing/2014/main" id="{408160F7-A67C-4392-B8F2-98F23BD2A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609600"/>
            <a:ext cx="42132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6" descr="A close up of text on a white background&#10;&#10;Description automatically generated">
            <a:extLst>
              <a:ext uri="{FF2B5EF4-FFF2-40B4-BE49-F238E27FC236}">
                <a16:creationId xmlns:a16="http://schemas.microsoft.com/office/drawing/2014/main" id="{21D6D647-B79C-44C2-8720-728149D5D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3815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135170" name="Picture 1">
            <a:extLst>
              <a:ext uri="{FF2B5EF4-FFF2-40B4-BE49-F238E27FC236}">
                <a16:creationId xmlns:a16="http://schemas.microsoft.com/office/drawing/2014/main" id="{78B08468-8462-4778-9717-BB01BA834E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606839-1371-42F6-A9BC-619AA7A71B24}"/>
              </a:ext>
            </a:extLst>
          </p:cNvPr>
          <p:cNvSpPr txBox="1">
            <a:spLocks/>
          </p:cNvSpPr>
          <p:nvPr/>
        </p:nvSpPr>
        <p:spPr>
          <a:xfrm>
            <a:off x="-17463" y="5410200"/>
            <a:ext cx="9178926" cy="990600"/>
          </a:xfrm>
          <a:prstGeom prst="rect">
            <a:avLst/>
          </a:prstGeom>
          <a:solidFill>
            <a:schemeClr val="tx2">
              <a:lumMod val="50000"/>
            </a:schemeClr>
          </a:solidFill>
        </p:spPr>
        <p:txBody>
          <a:bodyPr/>
          <a:lstStyle>
            <a:lvl1pPr algn="l" rtl="0" eaLnBrk="0" fontAlgn="base" hangingPunct="0">
              <a:lnSpc>
                <a:spcPct val="90000"/>
              </a:lnSpc>
              <a:spcBef>
                <a:spcPct val="0"/>
              </a:spcBef>
              <a:spcAft>
                <a:spcPct val="0"/>
              </a:spcAft>
              <a:defRPr sz="3200">
                <a:solidFill>
                  <a:srgbClr val="0067C6"/>
                </a:solidFill>
                <a:latin typeface="+mj-lt"/>
                <a:ea typeface="+mj-ea"/>
                <a:cs typeface="+mj-cs"/>
              </a:defRPr>
            </a:lvl1pPr>
            <a:lvl2pPr algn="l" rtl="0" eaLnBrk="0" fontAlgn="base" hangingPunct="0">
              <a:lnSpc>
                <a:spcPct val="90000"/>
              </a:lnSpc>
              <a:spcBef>
                <a:spcPct val="0"/>
              </a:spcBef>
              <a:spcAft>
                <a:spcPct val="0"/>
              </a:spcAft>
              <a:defRPr sz="3200">
                <a:solidFill>
                  <a:srgbClr val="0067C6"/>
                </a:solidFill>
                <a:latin typeface="Arial" charset="0"/>
              </a:defRPr>
            </a:lvl2pPr>
            <a:lvl3pPr algn="l" rtl="0" eaLnBrk="0" fontAlgn="base" hangingPunct="0">
              <a:lnSpc>
                <a:spcPct val="90000"/>
              </a:lnSpc>
              <a:spcBef>
                <a:spcPct val="0"/>
              </a:spcBef>
              <a:spcAft>
                <a:spcPct val="0"/>
              </a:spcAft>
              <a:defRPr sz="3200">
                <a:solidFill>
                  <a:srgbClr val="0067C6"/>
                </a:solidFill>
                <a:latin typeface="Arial" charset="0"/>
              </a:defRPr>
            </a:lvl3pPr>
            <a:lvl4pPr algn="l" rtl="0" eaLnBrk="0" fontAlgn="base" hangingPunct="0">
              <a:lnSpc>
                <a:spcPct val="90000"/>
              </a:lnSpc>
              <a:spcBef>
                <a:spcPct val="0"/>
              </a:spcBef>
              <a:spcAft>
                <a:spcPct val="0"/>
              </a:spcAft>
              <a:defRPr sz="3200">
                <a:solidFill>
                  <a:srgbClr val="0067C6"/>
                </a:solidFill>
                <a:latin typeface="Arial" charset="0"/>
              </a:defRPr>
            </a:lvl4pPr>
            <a:lvl5pPr algn="l" rtl="0" eaLnBrk="0" fontAlgn="base" hangingPunct="0">
              <a:lnSpc>
                <a:spcPct val="90000"/>
              </a:lnSpc>
              <a:spcBef>
                <a:spcPct val="0"/>
              </a:spcBef>
              <a:spcAft>
                <a:spcPct val="0"/>
              </a:spcAft>
              <a:defRPr sz="3200">
                <a:solidFill>
                  <a:srgbClr val="0067C6"/>
                </a:solidFill>
                <a:latin typeface="Arial" charset="0"/>
              </a:defRPr>
            </a:lvl5pPr>
            <a:lvl6pPr marL="457200" algn="l" rtl="0" fontAlgn="base">
              <a:lnSpc>
                <a:spcPct val="90000"/>
              </a:lnSpc>
              <a:spcBef>
                <a:spcPct val="0"/>
              </a:spcBef>
              <a:spcAft>
                <a:spcPct val="0"/>
              </a:spcAft>
              <a:defRPr sz="3200">
                <a:solidFill>
                  <a:srgbClr val="0067C6"/>
                </a:solidFill>
                <a:latin typeface="Arial" charset="0"/>
              </a:defRPr>
            </a:lvl6pPr>
            <a:lvl7pPr marL="914400" algn="l" rtl="0" fontAlgn="base">
              <a:lnSpc>
                <a:spcPct val="90000"/>
              </a:lnSpc>
              <a:spcBef>
                <a:spcPct val="0"/>
              </a:spcBef>
              <a:spcAft>
                <a:spcPct val="0"/>
              </a:spcAft>
              <a:defRPr sz="3200">
                <a:solidFill>
                  <a:srgbClr val="0067C6"/>
                </a:solidFill>
                <a:latin typeface="Arial" charset="0"/>
              </a:defRPr>
            </a:lvl7pPr>
            <a:lvl8pPr marL="1371600" algn="l" rtl="0" fontAlgn="base">
              <a:lnSpc>
                <a:spcPct val="90000"/>
              </a:lnSpc>
              <a:spcBef>
                <a:spcPct val="0"/>
              </a:spcBef>
              <a:spcAft>
                <a:spcPct val="0"/>
              </a:spcAft>
              <a:defRPr sz="3200">
                <a:solidFill>
                  <a:srgbClr val="0067C6"/>
                </a:solidFill>
                <a:latin typeface="Arial" charset="0"/>
              </a:defRPr>
            </a:lvl8pPr>
            <a:lvl9pPr marL="1828800" algn="l" rtl="0" fontAlgn="base">
              <a:lnSpc>
                <a:spcPct val="90000"/>
              </a:lnSpc>
              <a:spcBef>
                <a:spcPct val="0"/>
              </a:spcBef>
              <a:spcAft>
                <a:spcPct val="0"/>
              </a:spcAft>
              <a:defRPr sz="3200">
                <a:solidFill>
                  <a:srgbClr val="0067C6"/>
                </a:solidFill>
                <a:latin typeface="Arial" charset="0"/>
              </a:defRPr>
            </a:lvl9pPr>
          </a:lstStyle>
          <a:p>
            <a:pPr algn="ctr">
              <a:defRPr/>
            </a:pPr>
            <a:r>
              <a:rPr lang="en-US" dirty="0">
                <a:solidFill>
                  <a:schemeClr val="bg1"/>
                </a:solidFill>
              </a:rPr>
              <a:t>Chargers Are Well Protected</a:t>
            </a:r>
          </a:p>
          <a:p>
            <a:pPr algn="ctr">
              <a:defRPr/>
            </a:pPr>
            <a:r>
              <a:rPr lang="en-US" dirty="0">
                <a:solidFill>
                  <a:schemeClr val="bg1"/>
                </a:solidFill>
              </a:rPr>
              <a:t>Spaces Are Labeled Similar To Handicapped</a:t>
            </a:r>
          </a:p>
        </p:txBody>
      </p:sp>
      <p:pic>
        <p:nvPicPr>
          <p:cNvPr id="4" name="Picture 3">
            <a:extLst>
              <a:ext uri="{FF2B5EF4-FFF2-40B4-BE49-F238E27FC236}">
                <a16:creationId xmlns:a16="http://schemas.microsoft.com/office/drawing/2014/main" id="{969E96F6-A953-4CFE-9901-3BAC5A07FE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4925"/>
            <a:ext cx="5105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Biltmore pair">
            <a:extLst>
              <a:ext uri="{FF2B5EF4-FFF2-40B4-BE49-F238E27FC236}">
                <a16:creationId xmlns:a16="http://schemas.microsoft.com/office/drawing/2014/main" id="{276AF166-02AF-431D-9918-B9A782CB8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4"/>
          <a:stretch>
            <a:fillRect/>
          </a:stretch>
        </p:blipFill>
        <p:spPr bwMode="auto">
          <a:xfrm>
            <a:off x="2544763" y="731838"/>
            <a:ext cx="4052887"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3D2027DA-8934-4F08-81AC-223EF3CC9687}"/>
              </a:ext>
            </a:extLst>
          </p:cNvPr>
          <p:cNvSpPr/>
          <p:nvPr/>
        </p:nvSpPr>
        <p:spPr>
          <a:xfrm rot="21268059">
            <a:off x="685800" y="1447800"/>
            <a:ext cx="228600" cy="152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Rounded Corners 7">
            <a:extLst>
              <a:ext uri="{FF2B5EF4-FFF2-40B4-BE49-F238E27FC236}">
                <a16:creationId xmlns:a16="http://schemas.microsoft.com/office/drawing/2014/main" id="{A07EF5C5-8559-4324-9203-98F0B62ABEC0}"/>
              </a:ext>
            </a:extLst>
          </p:cNvPr>
          <p:cNvSpPr/>
          <p:nvPr/>
        </p:nvSpPr>
        <p:spPr>
          <a:xfrm rot="21268059">
            <a:off x="3052763" y="2584450"/>
            <a:ext cx="314325" cy="10636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Rounded Corners 8">
            <a:extLst>
              <a:ext uri="{FF2B5EF4-FFF2-40B4-BE49-F238E27FC236}">
                <a16:creationId xmlns:a16="http://schemas.microsoft.com/office/drawing/2014/main" id="{571C5E30-A015-421B-9CD4-DB900A37A427}"/>
              </a:ext>
            </a:extLst>
          </p:cNvPr>
          <p:cNvSpPr/>
          <p:nvPr/>
        </p:nvSpPr>
        <p:spPr>
          <a:xfrm>
            <a:off x="3962400" y="3354388"/>
            <a:ext cx="307975" cy="17145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Rounded Corners 9">
            <a:extLst>
              <a:ext uri="{FF2B5EF4-FFF2-40B4-BE49-F238E27FC236}">
                <a16:creationId xmlns:a16="http://schemas.microsoft.com/office/drawing/2014/main" id="{417CB7F3-9477-48D4-8ED9-D2DD53BEAC29}"/>
              </a:ext>
            </a:extLst>
          </p:cNvPr>
          <p:cNvSpPr/>
          <p:nvPr/>
        </p:nvSpPr>
        <p:spPr>
          <a:xfrm rot="162316">
            <a:off x="4946650" y="3371850"/>
            <a:ext cx="466725" cy="18732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a:extLst>
              <a:ext uri="{FF2B5EF4-FFF2-40B4-BE49-F238E27FC236}">
                <a16:creationId xmlns:a16="http://schemas.microsoft.com/office/drawing/2014/main" id="{1558CABA-A738-4F32-B2AE-400384E5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B36F0024-603E-4EEF-A562-DD181B67137A}"/>
              </a:ext>
            </a:extLst>
          </p:cNvPr>
          <p:cNvSpPr/>
          <p:nvPr/>
        </p:nvSpPr>
        <p:spPr>
          <a:xfrm>
            <a:off x="533400" y="3276600"/>
            <a:ext cx="152400" cy="1524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Rounded Corners 3">
            <a:extLst>
              <a:ext uri="{FF2B5EF4-FFF2-40B4-BE49-F238E27FC236}">
                <a16:creationId xmlns:a16="http://schemas.microsoft.com/office/drawing/2014/main" id="{C68E8F7B-F810-445F-8124-5D42C695C454}"/>
              </a:ext>
            </a:extLst>
          </p:cNvPr>
          <p:cNvSpPr/>
          <p:nvPr/>
        </p:nvSpPr>
        <p:spPr>
          <a:xfrm>
            <a:off x="2762250" y="3335338"/>
            <a:ext cx="288925" cy="20002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Rounded Corners 4">
            <a:extLst>
              <a:ext uri="{FF2B5EF4-FFF2-40B4-BE49-F238E27FC236}">
                <a16:creationId xmlns:a16="http://schemas.microsoft.com/office/drawing/2014/main" id="{A3B60484-EBEA-4EFD-AC9B-7FD0D1C4ABBE}"/>
              </a:ext>
            </a:extLst>
          </p:cNvPr>
          <p:cNvSpPr/>
          <p:nvPr/>
        </p:nvSpPr>
        <p:spPr>
          <a:xfrm flipV="1">
            <a:off x="5410200" y="3382963"/>
            <a:ext cx="228600" cy="1524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Rounded Corners 5">
            <a:extLst>
              <a:ext uri="{FF2B5EF4-FFF2-40B4-BE49-F238E27FC236}">
                <a16:creationId xmlns:a16="http://schemas.microsoft.com/office/drawing/2014/main" id="{4254B7D9-DA0F-4406-AE7E-796ACC857EAD}"/>
              </a:ext>
            </a:extLst>
          </p:cNvPr>
          <p:cNvSpPr/>
          <p:nvPr/>
        </p:nvSpPr>
        <p:spPr>
          <a:xfrm>
            <a:off x="8323263" y="3406775"/>
            <a:ext cx="228600" cy="2159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90C6C66D-2CFE-4788-8F63-699C8A230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4019E431-1E0B-4D50-92E8-999344C02C0A}"/>
              </a:ext>
            </a:extLst>
          </p:cNvPr>
          <p:cNvSpPr/>
          <p:nvPr/>
        </p:nvSpPr>
        <p:spPr>
          <a:xfrm>
            <a:off x="1066800" y="3581400"/>
            <a:ext cx="304800" cy="1524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Rounded Corners 3">
            <a:extLst>
              <a:ext uri="{FF2B5EF4-FFF2-40B4-BE49-F238E27FC236}">
                <a16:creationId xmlns:a16="http://schemas.microsoft.com/office/drawing/2014/main" id="{2FF3AFD9-A9F6-4658-A666-4CF73486FDAA}"/>
              </a:ext>
            </a:extLst>
          </p:cNvPr>
          <p:cNvSpPr/>
          <p:nvPr/>
        </p:nvSpPr>
        <p:spPr>
          <a:xfrm>
            <a:off x="7162800" y="3886200"/>
            <a:ext cx="304800" cy="1524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60FD0876-A374-4E95-AA4B-5864C021C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7463"/>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3">
            <a:extLst>
              <a:ext uri="{FF2B5EF4-FFF2-40B4-BE49-F238E27FC236}">
                <a16:creationId xmlns:a16="http://schemas.microsoft.com/office/drawing/2014/main" id="{8880C7E9-78EE-450E-B2F0-74AC165E7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F804671A-1259-49F3-AC69-325E45E64537}"/>
              </a:ext>
            </a:extLst>
          </p:cNvPr>
          <p:cNvSpPr/>
          <p:nvPr/>
        </p:nvSpPr>
        <p:spPr>
          <a:xfrm>
            <a:off x="3200400" y="2895600"/>
            <a:ext cx="304800" cy="7620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Rounded Corners 2">
            <a:extLst>
              <a:ext uri="{FF2B5EF4-FFF2-40B4-BE49-F238E27FC236}">
                <a16:creationId xmlns:a16="http://schemas.microsoft.com/office/drawing/2014/main" id="{D91AE9F1-E23F-4E02-B19B-50EE110A3FC1}"/>
              </a:ext>
            </a:extLst>
          </p:cNvPr>
          <p:cNvSpPr/>
          <p:nvPr/>
        </p:nvSpPr>
        <p:spPr>
          <a:xfrm>
            <a:off x="6400800" y="2971800"/>
            <a:ext cx="457200" cy="152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Rounded Corners 3">
            <a:extLst>
              <a:ext uri="{FF2B5EF4-FFF2-40B4-BE49-F238E27FC236}">
                <a16:creationId xmlns:a16="http://schemas.microsoft.com/office/drawing/2014/main" id="{75B0C3B0-5DD6-4079-95BE-2E9B5582DC67}"/>
              </a:ext>
            </a:extLst>
          </p:cNvPr>
          <p:cNvSpPr/>
          <p:nvPr/>
        </p:nvSpPr>
        <p:spPr>
          <a:xfrm>
            <a:off x="2438400" y="1905000"/>
            <a:ext cx="649288"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BE9996AE-49CB-4EF4-A95C-7D74ED89C5CC}"/>
              </a:ext>
            </a:extLst>
          </p:cNvPr>
          <p:cNvSpPr>
            <a:spLocks noGrp="1"/>
          </p:cNvSpPr>
          <p:nvPr>
            <p:ph type="title"/>
          </p:nvPr>
        </p:nvSpPr>
        <p:spPr>
          <a:xfrm>
            <a:off x="0" y="381000"/>
            <a:ext cx="9144000" cy="914400"/>
          </a:xfrm>
        </p:spPr>
        <p:txBody>
          <a:bodyPr/>
          <a:lstStyle/>
          <a:p>
            <a:pPr algn="ctr"/>
            <a:r>
              <a:rPr lang="en-US" altLang="en-US">
                <a:solidFill>
                  <a:schemeClr val="tx1"/>
                </a:solidFill>
              </a:rPr>
              <a:t>Part IV. Wireless Power Transfer Equipment</a:t>
            </a:r>
          </a:p>
        </p:txBody>
      </p:sp>
      <p:sp>
        <p:nvSpPr>
          <p:cNvPr id="140291" name="Content Placeholder 2">
            <a:extLst>
              <a:ext uri="{FF2B5EF4-FFF2-40B4-BE49-F238E27FC236}">
                <a16:creationId xmlns:a16="http://schemas.microsoft.com/office/drawing/2014/main" id="{C6FC8BCB-9AB6-459A-8196-998773BADB29}"/>
              </a:ext>
            </a:extLst>
          </p:cNvPr>
          <p:cNvSpPr>
            <a:spLocks noGrp="1"/>
          </p:cNvSpPr>
          <p:nvPr>
            <p:ph idx="1"/>
          </p:nvPr>
        </p:nvSpPr>
        <p:spPr>
          <a:xfrm>
            <a:off x="76200" y="1676400"/>
            <a:ext cx="9067800" cy="4648200"/>
          </a:xfrm>
        </p:spPr>
        <p:txBody>
          <a:bodyPr/>
          <a:lstStyle/>
          <a:p>
            <a:r>
              <a:rPr lang="en-US" altLang="en-US"/>
              <a:t>625.101 covers grounding requirements</a:t>
            </a:r>
          </a:p>
          <a:p>
            <a:r>
              <a:rPr lang="en-US" altLang="en-US"/>
              <a:t>625.102 covers WPTE Installation requirements:</a:t>
            </a:r>
          </a:p>
          <a:p>
            <a:pPr lvl="1"/>
            <a:r>
              <a:rPr lang="en-US" altLang="en-US"/>
              <a:t>(A) Type</a:t>
            </a:r>
          </a:p>
          <a:p>
            <a:pPr lvl="1"/>
            <a:r>
              <a:rPr lang="en-US" altLang="en-US"/>
              <a:t>(B) General </a:t>
            </a:r>
          </a:p>
          <a:p>
            <a:pPr lvl="1"/>
            <a:r>
              <a:rPr lang="en-US" altLang="en-US"/>
              <a:t>(C) Primary Pad</a:t>
            </a:r>
          </a:p>
          <a:p>
            <a:pPr lvl="1"/>
            <a:r>
              <a:rPr lang="en-US" altLang="en-US"/>
              <a:t>(D) Protection of Output Cable</a:t>
            </a:r>
          </a:p>
          <a:p>
            <a:pPr lvl="1"/>
            <a:r>
              <a:rPr lang="en-US" altLang="en-US"/>
              <a:t>(E) Other Wiring Systems</a:t>
            </a:r>
          </a:p>
        </p:txBody>
      </p:sp>
      <p:pic>
        <p:nvPicPr>
          <p:cNvPr id="140292" name="Picture 4" descr="A drawing of a person&#10;&#10;Description automatically generated">
            <a:extLst>
              <a:ext uri="{FF2B5EF4-FFF2-40B4-BE49-F238E27FC236}">
                <a16:creationId xmlns:a16="http://schemas.microsoft.com/office/drawing/2014/main" id="{C883BAA1-81E0-4819-AA02-D4C86FC1E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600" y="1268413"/>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6AC2E85B-E184-4C01-9396-93426E62101B}"/>
              </a:ext>
            </a:extLst>
          </p:cNvPr>
          <p:cNvSpPr>
            <a:spLocks noGrp="1"/>
          </p:cNvSpPr>
          <p:nvPr>
            <p:ph type="title"/>
          </p:nvPr>
        </p:nvSpPr>
        <p:spPr>
          <a:xfrm>
            <a:off x="419100" y="381000"/>
            <a:ext cx="8305800" cy="838200"/>
          </a:xfrm>
        </p:spPr>
        <p:txBody>
          <a:bodyPr/>
          <a:lstStyle/>
          <a:p>
            <a:pPr algn="ctr"/>
            <a:r>
              <a:rPr lang="en-US" altLang="en-US" sz="3600">
                <a:solidFill>
                  <a:schemeClr val="tx1"/>
                </a:solidFill>
              </a:rPr>
              <a:t>Frequently Asked Questions on EVSE</a:t>
            </a:r>
          </a:p>
        </p:txBody>
      </p:sp>
      <p:sp>
        <p:nvSpPr>
          <p:cNvPr id="3" name="Content Placeholder 2">
            <a:extLst>
              <a:ext uri="{FF2B5EF4-FFF2-40B4-BE49-F238E27FC236}">
                <a16:creationId xmlns:a16="http://schemas.microsoft.com/office/drawing/2014/main" id="{6719457D-F692-436A-B8C4-9AFA6098E338}"/>
              </a:ext>
            </a:extLst>
          </p:cNvPr>
          <p:cNvSpPr>
            <a:spLocks noGrp="1"/>
          </p:cNvSpPr>
          <p:nvPr>
            <p:ph idx="1"/>
          </p:nvPr>
        </p:nvSpPr>
        <p:spPr>
          <a:xfrm>
            <a:off x="-25400" y="1447800"/>
            <a:ext cx="9144000" cy="4648200"/>
          </a:xfrm>
        </p:spPr>
        <p:txBody>
          <a:bodyPr/>
          <a:lstStyle/>
          <a:p>
            <a:pPr>
              <a:defRPr/>
            </a:pPr>
            <a:r>
              <a:rPr lang="en-US" sz="2800" dirty="0"/>
              <a:t>Does EVSE require working space &amp;/or dedicated equipment space per the NEC?</a:t>
            </a:r>
          </a:p>
          <a:p>
            <a:pPr>
              <a:defRPr/>
            </a:pPr>
            <a:r>
              <a:rPr lang="en-US" sz="2800" dirty="0"/>
              <a:t>How does EVSE impact energy calculations &amp;/or load calculations? What about EVSE with adjustable settings or controllable EVSE?</a:t>
            </a:r>
          </a:p>
          <a:p>
            <a:pPr>
              <a:defRPr/>
            </a:pPr>
            <a:r>
              <a:rPr lang="en-US" sz="2800" dirty="0"/>
              <a:t>Are ground rods required at EVSE?</a:t>
            </a:r>
          </a:p>
          <a:p>
            <a:pPr>
              <a:defRPr/>
            </a:pPr>
            <a:r>
              <a:rPr lang="en-US" sz="2800" dirty="0"/>
              <a:t>Can EVSE be connected to a receptacle through an adapter?</a:t>
            </a:r>
          </a:p>
          <a:p>
            <a:pPr>
              <a:defRPr/>
            </a:pPr>
            <a:r>
              <a:rPr lang="en-US" sz="2800" dirty="0"/>
              <a:t>Can EVSE be used as an Optional Standby System?</a:t>
            </a:r>
          </a:p>
          <a:p>
            <a:pPr>
              <a:defRPr/>
            </a:pPr>
            <a:r>
              <a:rPr lang="en-US" sz="2800" dirty="0"/>
              <a:t>Are there any mandatory EV-Ready requirements?</a:t>
            </a:r>
          </a:p>
          <a:p>
            <a:pPr marL="0" indent="0">
              <a:buFontTx/>
              <a:buNone/>
              <a:defRPr/>
            </a:pPr>
            <a:endParaRPr lang="en-US" sz="2600" dirty="0"/>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AA03A877-D80C-44BC-A711-F4C23BEAEF7B}"/>
              </a:ext>
            </a:extLst>
          </p:cNvPr>
          <p:cNvSpPr>
            <a:spLocks noGrp="1"/>
          </p:cNvSpPr>
          <p:nvPr>
            <p:ph type="title"/>
          </p:nvPr>
        </p:nvSpPr>
        <p:spPr/>
        <p:txBody>
          <a:bodyPr/>
          <a:lstStyle/>
          <a:p>
            <a:pPr algn="ctr"/>
            <a:r>
              <a:rPr lang="en-US" altLang="en-US" sz="4000">
                <a:solidFill>
                  <a:schemeClr val="tx1"/>
                </a:solidFill>
              </a:rPr>
              <a:t>NEC 110.26 – Working Space</a:t>
            </a:r>
          </a:p>
        </p:txBody>
      </p:sp>
      <p:sp>
        <p:nvSpPr>
          <p:cNvPr id="3" name="Content Placeholder 2">
            <a:extLst>
              <a:ext uri="{FF2B5EF4-FFF2-40B4-BE49-F238E27FC236}">
                <a16:creationId xmlns:a16="http://schemas.microsoft.com/office/drawing/2014/main" id="{7E72C11D-D39B-4A6D-8877-0D48C0593F23}"/>
              </a:ext>
            </a:extLst>
          </p:cNvPr>
          <p:cNvSpPr>
            <a:spLocks noGrp="1"/>
          </p:cNvSpPr>
          <p:nvPr>
            <p:ph idx="1"/>
          </p:nvPr>
        </p:nvSpPr>
        <p:spPr>
          <a:xfrm>
            <a:off x="0" y="1676400"/>
            <a:ext cx="9144000" cy="4648200"/>
          </a:xfrm>
        </p:spPr>
        <p:txBody>
          <a:bodyPr/>
          <a:lstStyle/>
          <a:p>
            <a:pPr>
              <a:defRPr/>
            </a:pPr>
            <a:r>
              <a:rPr lang="en-US" sz="2800" b="1" dirty="0"/>
              <a:t>Spaces About Electrical Equipment. </a:t>
            </a:r>
            <a:r>
              <a:rPr lang="en-US" sz="2800" dirty="0"/>
              <a:t>Access and working space shall be provided and maintained about all electrical equipment to permit ready and safe operation and maintenance of such equipment.</a:t>
            </a:r>
          </a:p>
          <a:p>
            <a:pPr lvl="1">
              <a:defRPr/>
            </a:pPr>
            <a:r>
              <a:rPr lang="en-US" sz="2400" dirty="0"/>
              <a:t>EVSE is equipment rather than an appliance or utilization equipment.</a:t>
            </a:r>
          </a:p>
          <a:p>
            <a:pPr marL="457200" lvl="1" indent="0">
              <a:buFont typeface="Wingdings" panose="05000000000000000000" pitchFamily="2" charset="2"/>
              <a:buNone/>
              <a:defRPr/>
            </a:pPr>
            <a:endParaRPr lang="en-US" sz="2400" dirty="0"/>
          </a:p>
          <a:p>
            <a:pPr>
              <a:defRPr/>
            </a:pPr>
            <a:r>
              <a:rPr lang="en-US" sz="2800" dirty="0"/>
              <a:t>110.26(E) Dedicated Equipment Space does not apply to EVSE installations.</a:t>
            </a:r>
          </a:p>
          <a:p>
            <a:pPr marL="457200" lvl="1" indent="0">
              <a:buFont typeface="Wingdings" panose="05000000000000000000" pitchFamily="2" charset="2"/>
              <a:buNone/>
              <a:defRPr/>
            </a:pPr>
            <a:endParaRPr lang="en-US" sz="2400" dirty="0"/>
          </a:p>
        </p:txBody>
      </p:sp>
      <p:pic>
        <p:nvPicPr>
          <p:cNvPr id="143364" name="Picture 4" descr="A drawing of a person&#10;&#10;Description automatically generated">
            <a:extLst>
              <a:ext uri="{FF2B5EF4-FFF2-40B4-BE49-F238E27FC236}">
                <a16:creationId xmlns:a16="http://schemas.microsoft.com/office/drawing/2014/main" id="{3FB598D6-CC05-469A-983B-BA98FF544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86F14A1-6D1A-4E88-90A7-2D804AB1DBA5}"/>
              </a:ext>
            </a:extLst>
          </p:cNvPr>
          <p:cNvSpPr>
            <a:spLocks noGrp="1"/>
          </p:cNvSpPr>
          <p:nvPr>
            <p:ph type="title"/>
          </p:nvPr>
        </p:nvSpPr>
        <p:spPr>
          <a:xfrm>
            <a:off x="0" y="533400"/>
            <a:ext cx="9144000" cy="914400"/>
          </a:xfrm>
        </p:spPr>
        <p:txBody>
          <a:bodyPr/>
          <a:lstStyle/>
          <a:p>
            <a:pPr algn="ctr"/>
            <a:r>
              <a:rPr lang="en-US" altLang="en-US" sz="3200">
                <a:solidFill>
                  <a:schemeClr val="tx1"/>
                </a:solidFill>
              </a:rPr>
              <a:t>International Energy Conservation Energy Code</a:t>
            </a:r>
          </a:p>
        </p:txBody>
      </p:sp>
      <p:sp>
        <p:nvSpPr>
          <p:cNvPr id="3" name="Content Placeholder 2">
            <a:extLst>
              <a:ext uri="{FF2B5EF4-FFF2-40B4-BE49-F238E27FC236}">
                <a16:creationId xmlns:a16="http://schemas.microsoft.com/office/drawing/2014/main" id="{C84594FF-C36C-4608-BF59-B2C8DBD2302D}"/>
              </a:ext>
            </a:extLst>
          </p:cNvPr>
          <p:cNvSpPr>
            <a:spLocks noGrp="1"/>
          </p:cNvSpPr>
          <p:nvPr>
            <p:ph idx="1"/>
          </p:nvPr>
        </p:nvSpPr>
        <p:spPr>
          <a:xfrm>
            <a:off x="152400" y="1828800"/>
            <a:ext cx="8839200" cy="4648200"/>
          </a:xfrm>
        </p:spPr>
        <p:txBody>
          <a:bodyPr/>
          <a:lstStyle/>
          <a:p>
            <a:pPr>
              <a:defRPr/>
            </a:pPr>
            <a:r>
              <a:rPr lang="en-US" sz="2800" b="1" dirty="0"/>
              <a:t>R406.3 Energy Rating Index</a:t>
            </a:r>
          </a:p>
          <a:p>
            <a:pPr lvl="1">
              <a:defRPr/>
            </a:pPr>
            <a:r>
              <a:rPr lang="en-US" sz="2400" dirty="0"/>
              <a:t>Energy used to recharge or refuel a vehicle used for transportation on roads that are not on the building site shall not be included in the ERI reference design or the rated design.</a:t>
            </a:r>
          </a:p>
          <a:p>
            <a:pPr>
              <a:defRPr/>
            </a:pPr>
            <a:endParaRPr lang="en-US" sz="2800" dirty="0"/>
          </a:p>
          <a:p>
            <a:pPr>
              <a:defRPr/>
            </a:pPr>
            <a:r>
              <a:rPr lang="en-US" sz="2800" b="1" dirty="0"/>
              <a:t>C407.1 Total Building Performance</a:t>
            </a:r>
          </a:p>
          <a:p>
            <a:pPr lvl="1">
              <a:defRPr/>
            </a:pPr>
            <a:r>
              <a:rPr lang="en-US" sz="2400" dirty="0"/>
              <a:t>Exception: Energy used to recharge or refuel vehicles that are used for on-road and off-site transportation purposes.</a:t>
            </a:r>
          </a:p>
          <a:p>
            <a:pPr marL="457200" lvl="1" indent="0">
              <a:buFont typeface="Wingdings" panose="05000000000000000000" pitchFamily="2" charset="2"/>
              <a:buNone/>
              <a:defRPr/>
            </a:pPr>
            <a:endParaRPr lang="en-US" sz="2400" dirty="0"/>
          </a:p>
          <a:p>
            <a:pPr marL="457200" lvl="1" indent="0">
              <a:buFont typeface="Wingdings" panose="05000000000000000000" pitchFamily="2" charset="2"/>
              <a:buNone/>
              <a:defRPr/>
            </a:pPr>
            <a:endParaRPr lang="en-US"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E1323FBF-DCAA-4C56-9D91-D0A334661A53}"/>
              </a:ext>
            </a:extLst>
          </p:cNvPr>
          <p:cNvSpPr>
            <a:spLocks noGrp="1"/>
          </p:cNvSpPr>
          <p:nvPr>
            <p:ph type="title"/>
          </p:nvPr>
        </p:nvSpPr>
        <p:spPr>
          <a:xfrm>
            <a:off x="419100" y="482600"/>
            <a:ext cx="8305800" cy="914400"/>
          </a:xfrm>
        </p:spPr>
        <p:txBody>
          <a:bodyPr/>
          <a:lstStyle/>
          <a:p>
            <a:pPr algn="ctr"/>
            <a:r>
              <a:rPr lang="en-US" altLang="en-US">
                <a:solidFill>
                  <a:schemeClr val="tx1"/>
                </a:solidFill>
              </a:rPr>
              <a:t>NEC Load Calculations</a:t>
            </a:r>
          </a:p>
        </p:txBody>
      </p:sp>
      <p:sp>
        <p:nvSpPr>
          <p:cNvPr id="145411" name="Content Placeholder 2">
            <a:extLst>
              <a:ext uri="{FF2B5EF4-FFF2-40B4-BE49-F238E27FC236}">
                <a16:creationId xmlns:a16="http://schemas.microsoft.com/office/drawing/2014/main" id="{35932C00-5F0B-429F-9168-3FE6148AC32F}"/>
              </a:ext>
            </a:extLst>
          </p:cNvPr>
          <p:cNvSpPr>
            <a:spLocks noGrp="1"/>
          </p:cNvSpPr>
          <p:nvPr>
            <p:ph idx="1"/>
          </p:nvPr>
        </p:nvSpPr>
        <p:spPr>
          <a:xfrm>
            <a:off x="152400" y="1524000"/>
            <a:ext cx="8839200" cy="5334000"/>
          </a:xfrm>
        </p:spPr>
        <p:txBody>
          <a:bodyPr/>
          <a:lstStyle/>
          <a:p>
            <a:r>
              <a:rPr lang="en-US" altLang="en-US" b="1"/>
              <a:t>Section 625.42:</a:t>
            </a:r>
          </a:p>
          <a:p>
            <a:pPr lvl="1"/>
            <a:r>
              <a:rPr lang="en-US" altLang="en-US" sz="2400"/>
              <a:t>Power transfer equipment shall have sufficient rating to supply the load served. </a:t>
            </a:r>
          </a:p>
          <a:p>
            <a:pPr lvl="1"/>
            <a:r>
              <a:rPr lang="en-US" altLang="en-US" sz="2400"/>
              <a:t>Electric vehicle charging loads shall be considered to be </a:t>
            </a:r>
            <a:r>
              <a:rPr lang="en-US" altLang="en-US" sz="2400">
                <a:solidFill>
                  <a:srgbClr val="FF0000"/>
                </a:solidFill>
              </a:rPr>
              <a:t>continuous loads.</a:t>
            </a:r>
            <a:r>
              <a:rPr lang="en-US" altLang="en-US" sz="2400"/>
              <a:t> </a:t>
            </a:r>
          </a:p>
          <a:p>
            <a:pPr lvl="1"/>
            <a:r>
              <a:rPr lang="en-US" altLang="en-US" sz="2400"/>
              <a:t>Service and feeder shall be sized in accordance with product ratings.</a:t>
            </a:r>
          </a:p>
          <a:p>
            <a:pPr lvl="1"/>
            <a:r>
              <a:rPr lang="en-US" altLang="en-US" sz="2400"/>
              <a:t>Where an automatic load management system is used, the maximum electric vehicle supply equipment load on a service and feeder shall be the maximum load permitted by the automatic load management system.</a:t>
            </a:r>
          </a:p>
        </p:txBody>
      </p:sp>
      <p:pic>
        <p:nvPicPr>
          <p:cNvPr id="145412" name="Picture 4" descr="A drawing of a person&#10;&#10;Description automatically generated">
            <a:extLst>
              <a:ext uri="{FF2B5EF4-FFF2-40B4-BE49-F238E27FC236}">
                <a16:creationId xmlns:a16="http://schemas.microsoft.com/office/drawing/2014/main" id="{1D6CE5D1-F155-422E-86E5-59DEB81EC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D13EFF9F-8CAA-443B-BE8D-A094CA954F26}"/>
              </a:ext>
            </a:extLst>
          </p:cNvPr>
          <p:cNvSpPr>
            <a:spLocks noGrp="1"/>
          </p:cNvSpPr>
          <p:nvPr>
            <p:ph type="title"/>
          </p:nvPr>
        </p:nvSpPr>
        <p:spPr>
          <a:xfrm>
            <a:off x="419100" y="295275"/>
            <a:ext cx="8305800" cy="914400"/>
          </a:xfrm>
        </p:spPr>
        <p:txBody>
          <a:bodyPr/>
          <a:lstStyle/>
          <a:p>
            <a:pPr algn="ctr"/>
            <a:r>
              <a:rPr lang="en-US" altLang="en-US">
                <a:solidFill>
                  <a:schemeClr val="tx1"/>
                </a:solidFill>
              </a:rPr>
              <a:t>NEC Load Calculations</a:t>
            </a:r>
          </a:p>
        </p:txBody>
      </p:sp>
      <p:sp>
        <p:nvSpPr>
          <p:cNvPr id="153603" name="Content Placeholder 2">
            <a:extLst>
              <a:ext uri="{FF2B5EF4-FFF2-40B4-BE49-F238E27FC236}">
                <a16:creationId xmlns:a16="http://schemas.microsoft.com/office/drawing/2014/main" id="{B7DE670B-D6AB-4994-8E1C-3E5E60B75A65}"/>
              </a:ext>
            </a:extLst>
          </p:cNvPr>
          <p:cNvSpPr>
            <a:spLocks noGrp="1"/>
          </p:cNvSpPr>
          <p:nvPr>
            <p:ph idx="1"/>
          </p:nvPr>
        </p:nvSpPr>
        <p:spPr>
          <a:xfrm>
            <a:off x="0" y="1262063"/>
            <a:ext cx="9144000" cy="5334000"/>
          </a:xfrm>
        </p:spPr>
        <p:txBody>
          <a:bodyPr/>
          <a:lstStyle/>
          <a:p>
            <a:pPr>
              <a:defRPr/>
            </a:pPr>
            <a:r>
              <a:rPr lang="en-US" altLang="en-US" b="1" dirty="0"/>
              <a:t>Section 625.42:</a:t>
            </a:r>
          </a:p>
          <a:p>
            <a:pPr lvl="1">
              <a:defRPr/>
            </a:pPr>
            <a:r>
              <a:rPr lang="en-US" altLang="en-US" sz="2400" dirty="0"/>
              <a:t>Adjustable settings shall be permitted on fixed-in-place equipment only. </a:t>
            </a:r>
          </a:p>
          <a:p>
            <a:pPr lvl="1">
              <a:defRPr/>
            </a:pPr>
            <a:r>
              <a:rPr lang="en-US" altLang="en-US" sz="2400" dirty="0"/>
              <a:t>EVSE with restricted access to an ampere adjusting means shall be permitted to have ampere ratings that are equal to the adjusted current setting. </a:t>
            </a:r>
          </a:p>
          <a:p>
            <a:pPr lvl="1">
              <a:defRPr/>
            </a:pPr>
            <a:r>
              <a:rPr lang="en-US" altLang="en-US" sz="2400" dirty="0"/>
              <a:t>Sizing the service and feeder to match the adjusting means shall be permitted. </a:t>
            </a:r>
          </a:p>
          <a:p>
            <a:pPr lvl="1">
              <a:defRPr/>
            </a:pPr>
            <a:r>
              <a:rPr lang="en-US" altLang="en-US" sz="2400" dirty="0"/>
              <a:t>Restricted access shall prevent the user from gaining access to the adjusting means by at least one of the following:</a:t>
            </a:r>
          </a:p>
          <a:p>
            <a:pPr marL="457200" lvl="1" indent="0">
              <a:buFont typeface="Wingdings" panose="05000000000000000000" pitchFamily="2" charset="2"/>
              <a:buNone/>
              <a:defRPr/>
            </a:pPr>
            <a:r>
              <a:rPr lang="en-US" altLang="en-US" sz="2000" dirty="0">
                <a:solidFill>
                  <a:prstClr val="black"/>
                </a:solidFill>
              </a:rPr>
              <a:t>	</a:t>
            </a:r>
            <a:r>
              <a:rPr lang="en-US" altLang="en-US" sz="1800" dirty="0">
                <a:solidFill>
                  <a:prstClr val="black"/>
                </a:solidFill>
              </a:rPr>
              <a:t>(1) A cover or door that requires the use of a tool to open</a:t>
            </a:r>
          </a:p>
          <a:p>
            <a:pPr marL="457200" lvl="1" indent="0">
              <a:buFont typeface="Wingdings" panose="05000000000000000000" pitchFamily="2" charset="2"/>
              <a:buNone/>
              <a:defRPr/>
            </a:pPr>
            <a:r>
              <a:rPr lang="en-US" altLang="en-US" sz="1800" dirty="0">
                <a:solidFill>
                  <a:prstClr val="black"/>
                </a:solidFill>
              </a:rPr>
              <a:t>	(2) Locked doors accessible only to qualified personnel</a:t>
            </a:r>
          </a:p>
          <a:p>
            <a:pPr marL="457200" lvl="1" indent="0">
              <a:buFont typeface="Wingdings" panose="05000000000000000000" pitchFamily="2" charset="2"/>
              <a:buNone/>
              <a:defRPr/>
            </a:pPr>
            <a:r>
              <a:rPr lang="en-US" altLang="en-US" sz="1800" dirty="0">
                <a:solidFill>
                  <a:prstClr val="black"/>
                </a:solidFill>
              </a:rPr>
              <a:t>	(3) Password protected commissioning software accessible only to qualified 	personnel</a:t>
            </a:r>
          </a:p>
          <a:p>
            <a:pPr lvl="1">
              <a:defRPr/>
            </a:pPr>
            <a:endParaRPr lang="en-US" altLang="en-US" sz="2400" dirty="0"/>
          </a:p>
        </p:txBody>
      </p:sp>
      <p:pic>
        <p:nvPicPr>
          <p:cNvPr id="146436" name="Picture 4" descr="A drawing of a person&#10;&#10;Description automatically generated">
            <a:extLst>
              <a:ext uri="{FF2B5EF4-FFF2-40B4-BE49-F238E27FC236}">
                <a16:creationId xmlns:a16="http://schemas.microsoft.com/office/drawing/2014/main" id="{DD7E5171-BBAA-44CA-A0BC-6E63771D3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700088"/>
            <a:ext cx="1096963"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8D7A-86BD-41EE-9F3C-4EB584FF777D}"/>
              </a:ext>
            </a:extLst>
          </p:cNvPr>
          <p:cNvSpPr>
            <a:spLocks noGrp="1"/>
          </p:cNvSpPr>
          <p:nvPr>
            <p:ph type="title"/>
          </p:nvPr>
        </p:nvSpPr>
        <p:spPr/>
        <p:txBody>
          <a:bodyPr/>
          <a:lstStyle/>
          <a:p>
            <a:pPr>
              <a:defRPr/>
            </a:pPr>
            <a:endParaRPr lang="en-US" dirty="0"/>
          </a:p>
        </p:txBody>
      </p:sp>
      <p:sp>
        <p:nvSpPr>
          <p:cNvPr id="78851" name="Content Placeholder 2">
            <a:extLst>
              <a:ext uri="{FF2B5EF4-FFF2-40B4-BE49-F238E27FC236}">
                <a16:creationId xmlns:a16="http://schemas.microsoft.com/office/drawing/2014/main" id="{30FA62C2-3535-4124-A28F-F4ED03F6AF2B}"/>
              </a:ext>
            </a:extLst>
          </p:cNvPr>
          <p:cNvSpPr>
            <a:spLocks noGrp="1"/>
          </p:cNvSpPr>
          <p:nvPr>
            <p:ph idx="1"/>
          </p:nvPr>
        </p:nvSpPr>
        <p:spPr/>
        <p:txBody>
          <a:bodyPr/>
          <a:lstStyle/>
          <a:p>
            <a:endParaRPr lang="en-US" altLang="en-US"/>
          </a:p>
        </p:txBody>
      </p:sp>
      <p:pic>
        <p:nvPicPr>
          <p:cNvPr id="78852" name="Picture 2">
            <a:extLst>
              <a:ext uri="{FF2B5EF4-FFF2-40B4-BE49-F238E27FC236}">
                <a16:creationId xmlns:a16="http://schemas.microsoft.com/office/drawing/2014/main" id="{3B79DCC7-95B4-4595-B480-22631839E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990600"/>
            <a:ext cx="9175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7282A60-140D-4072-9C39-E1F34982CDB5}"/>
              </a:ext>
            </a:extLst>
          </p:cNvPr>
          <p:cNvSpPr>
            <a:spLocks noGrp="1"/>
          </p:cNvSpPr>
          <p:nvPr>
            <p:ph type="title"/>
          </p:nvPr>
        </p:nvSpPr>
        <p:spPr>
          <a:xfrm>
            <a:off x="0" y="381000"/>
            <a:ext cx="9144000" cy="914400"/>
          </a:xfrm>
        </p:spPr>
        <p:txBody>
          <a:bodyPr/>
          <a:lstStyle/>
          <a:p>
            <a:pPr algn="ctr"/>
            <a:r>
              <a:rPr lang="en-US" altLang="en-US">
                <a:solidFill>
                  <a:schemeClr val="tx1"/>
                </a:solidFill>
              </a:rPr>
              <a:t>Controllable EVSE</a:t>
            </a:r>
          </a:p>
        </p:txBody>
      </p:sp>
      <p:sp>
        <p:nvSpPr>
          <p:cNvPr id="3" name="Content Placeholder 2">
            <a:extLst>
              <a:ext uri="{FF2B5EF4-FFF2-40B4-BE49-F238E27FC236}">
                <a16:creationId xmlns:a16="http://schemas.microsoft.com/office/drawing/2014/main" id="{F2A4033A-1AE2-43D6-A373-C67E322D0680}"/>
              </a:ext>
            </a:extLst>
          </p:cNvPr>
          <p:cNvSpPr>
            <a:spLocks noGrp="1"/>
          </p:cNvSpPr>
          <p:nvPr>
            <p:ph idx="1"/>
          </p:nvPr>
        </p:nvSpPr>
        <p:spPr>
          <a:xfrm>
            <a:off x="0" y="1738313"/>
            <a:ext cx="9144000" cy="4648200"/>
          </a:xfrm>
        </p:spPr>
        <p:txBody>
          <a:bodyPr/>
          <a:lstStyle/>
          <a:p>
            <a:pPr>
              <a:defRPr/>
            </a:pPr>
            <a:r>
              <a:rPr lang="en-US" sz="2800" dirty="0"/>
              <a:t>Can be connected to a cloud-based management system, controlled locally or stand-alone (contained in the EVSE)</a:t>
            </a:r>
          </a:p>
          <a:p>
            <a:pPr>
              <a:defRPr/>
            </a:pPr>
            <a:r>
              <a:rPr lang="en-US" sz="2800" dirty="0"/>
              <a:t>Can include energy/load management, access control, usage tracking, data presentment, usage billing, POS revenue collection, etc.</a:t>
            </a:r>
          </a:p>
          <a:p>
            <a:pPr>
              <a:defRPr/>
            </a:pPr>
            <a:r>
              <a:rPr lang="en-US" sz="2800" dirty="0"/>
              <a:t>Can set total system capacity across one or multiple EVSE </a:t>
            </a:r>
          </a:p>
          <a:p>
            <a:pPr>
              <a:defRPr/>
            </a:pPr>
            <a:r>
              <a:rPr lang="en-US" sz="2800" dirty="0"/>
              <a:t>Can set capacity based on time of day </a:t>
            </a:r>
          </a:p>
          <a:p>
            <a:pPr marL="0" indent="0">
              <a:buFontTx/>
              <a:buNone/>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A64652E9-AE6B-46A4-B35F-A98DA3D6F16B}"/>
              </a:ext>
            </a:extLst>
          </p:cNvPr>
          <p:cNvSpPr>
            <a:spLocks noGrp="1"/>
          </p:cNvSpPr>
          <p:nvPr>
            <p:ph type="title"/>
          </p:nvPr>
        </p:nvSpPr>
        <p:spPr>
          <a:xfrm>
            <a:off x="0" y="533400"/>
            <a:ext cx="9144000" cy="838200"/>
          </a:xfrm>
        </p:spPr>
        <p:txBody>
          <a:bodyPr/>
          <a:lstStyle/>
          <a:p>
            <a:pPr algn="ctr"/>
            <a:r>
              <a:rPr lang="en-US" altLang="en-US" sz="3200">
                <a:solidFill>
                  <a:schemeClr val="tx1"/>
                </a:solidFill>
              </a:rPr>
              <a:t>Grounding Electrode System Required at EVSE </a:t>
            </a:r>
          </a:p>
        </p:txBody>
      </p:sp>
      <p:sp>
        <p:nvSpPr>
          <p:cNvPr id="3" name="Content Placeholder 2">
            <a:extLst>
              <a:ext uri="{FF2B5EF4-FFF2-40B4-BE49-F238E27FC236}">
                <a16:creationId xmlns:a16="http://schemas.microsoft.com/office/drawing/2014/main" id="{B45880E3-862A-4B21-BDA8-20CA384D66A6}"/>
              </a:ext>
            </a:extLst>
          </p:cNvPr>
          <p:cNvSpPr>
            <a:spLocks noGrp="1"/>
          </p:cNvSpPr>
          <p:nvPr>
            <p:ph idx="1"/>
          </p:nvPr>
        </p:nvSpPr>
        <p:spPr>
          <a:xfrm>
            <a:off x="76200" y="1676400"/>
            <a:ext cx="8991600" cy="4514850"/>
          </a:xfrm>
        </p:spPr>
        <p:txBody>
          <a:bodyPr/>
          <a:lstStyle/>
          <a:p>
            <a:pPr>
              <a:defRPr/>
            </a:pPr>
            <a:r>
              <a:rPr lang="en-US" sz="2800" b="1" dirty="0"/>
              <a:t>250.32(A) = Buildings or </a:t>
            </a:r>
            <a:r>
              <a:rPr lang="en-US" sz="2800" b="1" u="sng" dirty="0"/>
              <a:t>structures</a:t>
            </a:r>
            <a:r>
              <a:rPr lang="en-US" sz="2800" b="1" dirty="0"/>
              <a:t> supplied by feeders or branch-circuits shall have a grounding electrode system installed… </a:t>
            </a:r>
          </a:p>
          <a:p>
            <a:pPr>
              <a:defRPr/>
            </a:pPr>
            <a:endParaRPr lang="en-US" sz="2800" b="1" dirty="0"/>
          </a:p>
          <a:p>
            <a:pPr>
              <a:defRPr/>
            </a:pPr>
            <a:r>
              <a:rPr lang="en-US" sz="2800" b="1" dirty="0"/>
              <a:t>Article 100: </a:t>
            </a:r>
          </a:p>
          <a:p>
            <a:pPr lvl="1">
              <a:defRPr/>
            </a:pPr>
            <a:r>
              <a:rPr lang="en-US" b="1" dirty="0"/>
              <a:t>Building = A structure that stands alone or that is separated from adjoining structures by fire walls.</a:t>
            </a:r>
          </a:p>
          <a:p>
            <a:pPr lvl="1">
              <a:defRPr/>
            </a:pPr>
            <a:r>
              <a:rPr lang="en-US" b="1" dirty="0"/>
              <a:t>Structure = That which is built or constructed, </a:t>
            </a:r>
            <a:r>
              <a:rPr lang="en-US" b="1" u="sng" dirty="0"/>
              <a:t>other than equipment.</a:t>
            </a:r>
            <a:endParaRPr lang="en-US" u="sng" dirty="0"/>
          </a:p>
          <a:p>
            <a:pPr marL="0" indent="0">
              <a:buFontTx/>
              <a:buNone/>
              <a:defRPr/>
            </a:pPr>
            <a:endParaRPr lang="en-US" sz="2800" dirty="0">
              <a:solidFill>
                <a:schemeClr val="tx2"/>
              </a:solidFill>
            </a:endParaRPr>
          </a:p>
          <a:p>
            <a:pPr marL="0" indent="0">
              <a:buFontTx/>
              <a:buNone/>
              <a:defRPr/>
            </a:pP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CDFBC0BF-0886-438A-BEAD-BEF1C36501B1}"/>
              </a:ext>
            </a:extLst>
          </p:cNvPr>
          <p:cNvSpPr>
            <a:spLocks noGrp="1"/>
          </p:cNvSpPr>
          <p:nvPr>
            <p:ph type="title"/>
          </p:nvPr>
        </p:nvSpPr>
        <p:spPr>
          <a:xfrm>
            <a:off x="0" y="685800"/>
            <a:ext cx="9144000" cy="685800"/>
          </a:xfrm>
        </p:spPr>
        <p:txBody>
          <a:bodyPr/>
          <a:lstStyle/>
          <a:p>
            <a:pPr algn="ctr"/>
            <a:r>
              <a:rPr lang="en-US" altLang="en-US" sz="3600">
                <a:solidFill>
                  <a:schemeClr val="tx1"/>
                </a:solidFill>
              </a:rPr>
              <a:t>EVSE Connected by Adapters </a:t>
            </a:r>
          </a:p>
        </p:txBody>
      </p:sp>
      <p:pic>
        <p:nvPicPr>
          <p:cNvPr id="149507" name="Content Placeholder 4" descr="A close up of a device&#10;&#10;Description automatically generated">
            <a:extLst>
              <a:ext uri="{FF2B5EF4-FFF2-40B4-BE49-F238E27FC236}">
                <a16:creationId xmlns:a16="http://schemas.microsoft.com/office/drawing/2014/main" id="{3B939B0E-B06F-48D4-9C83-D67184A57E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1371600"/>
            <a:ext cx="5321300" cy="5486400"/>
          </a:xfrm>
        </p:spPr>
      </p:pic>
      <p:pic>
        <p:nvPicPr>
          <p:cNvPr id="149508" name="Picture 10" descr="A picture containing water, sitting, table, food&#10;&#10;Description automatically generated">
            <a:extLst>
              <a:ext uri="{FF2B5EF4-FFF2-40B4-BE49-F238E27FC236}">
                <a16:creationId xmlns:a16="http://schemas.microsoft.com/office/drawing/2014/main" id="{ED0469B9-6B86-466A-B0D2-7A5976EC7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338" y="13716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13" descr="A close up of a cable&#10;&#10;Description automatically generated">
            <a:extLst>
              <a:ext uri="{FF2B5EF4-FFF2-40B4-BE49-F238E27FC236}">
                <a16:creationId xmlns:a16="http://schemas.microsoft.com/office/drawing/2014/main" id="{E0EF0D0F-48E8-4D66-B376-FA3AA6B30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3759200"/>
            <a:ext cx="387826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17A6B332-80B0-489B-93BB-26115A1BCC9A}"/>
              </a:ext>
            </a:extLst>
          </p:cNvPr>
          <p:cNvSpPr txBox="1"/>
          <p:nvPr/>
        </p:nvSpPr>
        <p:spPr>
          <a:xfrm>
            <a:off x="17463" y="5486400"/>
            <a:ext cx="9109075" cy="1184275"/>
          </a:xfrm>
          <a:prstGeom prst="rect">
            <a:avLst/>
          </a:prstGeom>
          <a:noFill/>
        </p:spPr>
        <p:txBody>
          <a:bodyPr>
            <a:spAutoFit/>
          </a:bodyPr>
          <a:lstStyle/>
          <a:p>
            <a:pPr>
              <a:defRPr/>
            </a:pPr>
            <a:r>
              <a:rPr lang="en-US" sz="2800" b="1" dirty="0">
                <a:solidFill>
                  <a:srgbClr val="FF0000"/>
                </a:solidFill>
              </a:rPr>
              <a:t>The NEC is essentially silent on the question of adapter use:</a:t>
            </a:r>
          </a:p>
          <a:p>
            <a:pPr>
              <a:defRPr/>
            </a:pPr>
            <a:endParaRPr lang="en-US" sz="1050" b="1" dirty="0">
              <a:solidFill>
                <a:srgbClr val="FF0000"/>
              </a:solidFill>
            </a:endParaRPr>
          </a:p>
          <a:p>
            <a:pPr>
              <a:defRPr/>
            </a:pPr>
            <a:r>
              <a:rPr lang="en-US" sz="2800" b="1" dirty="0">
                <a:solidFill>
                  <a:srgbClr val="FF0000"/>
                </a:solidFill>
              </a:rPr>
              <a:t>- Avoid unlisted, generic, or universal adapters.</a:t>
            </a:r>
          </a:p>
          <a:p>
            <a:pPr>
              <a:defRPr/>
            </a:pPr>
            <a:endParaRPr lang="en-US" sz="1050" b="1" dirty="0">
              <a:solidFill>
                <a:srgbClr val="FF0000"/>
              </a:solidFill>
            </a:endParaRPr>
          </a:p>
          <a:p>
            <a:pPr>
              <a:defRPr/>
            </a:pPr>
            <a:r>
              <a:rPr lang="en-US" sz="2800" b="1" dirty="0">
                <a:solidFill>
                  <a:srgbClr val="FF0000"/>
                </a:solidFill>
              </a:rPr>
              <a:t>- Follow the manufacturer’s installation instructions.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2544EFD6-D9B4-4DF8-86F7-9799A0184E05}"/>
              </a:ext>
            </a:extLst>
          </p:cNvPr>
          <p:cNvSpPr>
            <a:spLocks noGrp="1"/>
          </p:cNvSpPr>
          <p:nvPr>
            <p:ph type="title"/>
          </p:nvPr>
        </p:nvSpPr>
        <p:spPr>
          <a:xfrm>
            <a:off x="0" y="652463"/>
            <a:ext cx="9144000" cy="838200"/>
          </a:xfrm>
        </p:spPr>
        <p:txBody>
          <a:bodyPr/>
          <a:lstStyle/>
          <a:p>
            <a:pPr algn="ctr"/>
            <a:r>
              <a:rPr lang="en-US" altLang="en-US" sz="3600">
                <a:solidFill>
                  <a:schemeClr val="tx1"/>
                </a:solidFill>
              </a:rPr>
              <a:t>Interactive EVSE as Standby Equipment</a:t>
            </a:r>
          </a:p>
        </p:txBody>
      </p:sp>
      <p:sp>
        <p:nvSpPr>
          <p:cNvPr id="150531" name="Content Placeholder 2">
            <a:extLst>
              <a:ext uri="{FF2B5EF4-FFF2-40B4-BE49-F238E27FC236}">
                <a16:creationId xmlns:a16="http://schemas.microsoft.com/office/drawing/2014/main" id="{629E3CE6-59D7-4D05-98B9-061F0B47C43E}"/>
              </a:ext>
            </a:extLst>
          </p:cNvPr>
          <p:cNvSpPr>
            <a:spLocks noGrp="1"/>
          </p:cNvSpPr>
          <p:nvPr>
            <p:ph idx="1"/>
          </p:nvPr>
        </p:nvSpPr>
        <p:spPr>
          <a:xfrm>
            <a:off x="76200" y="1524000"/>
            <a:ext cx="8991600" cy="5181600"/>
          </a:xfrm>
        </p:spPr>
        <p:txBody>
          <a:bodyPr/>
          <a:lstStyle/>
          <a:p>
            <a:r>
              <a:rPr lang="en-US" altLang="en-US" sz="2800" b="1"/>
              <a:t>625.48 Interactive Systems. </a:t>
            </a:r>
            <a:r>
              <a:rPr lang="en-US" altLang="en-US" sz="2800"/>
              <a:t>EVSE that incorporates a power export function and that is part of an interactive system that serves as an optional standby system, an electric power production source, or a bidirectional power feed </a:t>
            </a:r>
            <a:r>
              <a:rPr lang="en-US" altLang="en-US" sz="2800">
                <a:solidFill>
                  <a:srgbClr val="FF0000"/>
                </a:solidFill>
              </a:rPr>
              <a:t>shall be listed</a:t>
            </a:r>
            <a:r>
              <a:rPr lang="en-US" altLang="en-US" sz="2800"/>
              <a:t>, </a:t>
            </a:r>
            <a:r>
              <a:rPr lang="en-US" altLang="en-US" sz="2800">
                <a:solidFill>
                  <a:srgbClr val="FF0000"/>
                </a:solidFill>
              </a:rPr>
              <a:t>evaluated for use with the specific electric vehicles</a:t>
            </a:r>
            <a:r>
              <a:rPr lang="en-US" altLang="en-US" sz="2800"/>
              <a:t>, and </a:t>
            </a:r>
            <a:r>
              <a:rPr lang="en-US" altLang="en-US" sz="2800">
                <a:solidFill>
                  <a:srgbClr val="FF0000"/>
                </a:solidFill>
              </a:rPr>
              <a:t>marked as suitable for that purpose</a:t>
            </a:r>
            <a:r>
              <a:rPr lang="en-US" altLang="en-US" sz="2800"/>
              <a:t>. </a:t>
            </a:r>
          </a:p>
          <a:p>
            <a:pPr lvl="1"/>
            <a:r>
              <a:rPr lang="en-US" altLang="en-US" sz="2400"/>
              <a:t>When used as an optional standby system, the requirements of Article 702 shall apply. </a:t>
            </a:r>
          </a:p>
          <a:p>
            <a:pPr lvl="1"/>
            <a:r>
              <a:rPr lang="en-US" altLang="en-US" sz="2400"/>
              <a:t>When used as an electric power production source, the requirements of Article 705 shall apply.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398F551-6EA0-44EE-9265-5645C91971E7}"/>
              </a:ext>
            </a:extLst>
          </p:cNvPr>
          <p:cNvSpPr>
            <a:spLocks noGrp="1"/>
          </p:cNvSpPr>
          <p:nvPr>
            <p:ph type="title"/>
          </p:nvPr>
        </p:nvSpPr>
        <p:spPr>
          <a:xfrm>
            <a:off x="0" y="685800"/>
            <a:ext cx="9144000" cy="685800"/>
          </a:xfrm>
        </p:spPr>
        <p:txBody>
          <a:bodyPr/>
          <a:lstStyle/>
          <a:p>
            <a:pPr algn="ctr"/>
            <a:r>
              <a:rPr lang="en-US" altLang="en-US" sz="3200">
                <a:solidFill>
                  <a:schemeClr val="tx1"/>
                </a:solidFill>
              </a:rPr>
              <a:t>Mandatory EV-Ready Requirements</a:t>
            </a:r>
          </a:p>
        </p:txBody>
      </p:sp>
      <p:sp>
        <p:nvSpPr>
          <p:cNvPr id="151555" name="Content Placeholder 2">
            <a:extLst>
              <a:ext uri="{FF2B5EF4-FFF2-40B4-BE49-F238E27FC236}">
                <a16:creationId xmlns:a16="http://schemas.microsoft.com/office/drawing/2014/main" id="{95F5899A-0F7D-4C71-9C12-CDA09B7FA11E}"/>
              </a:ext>
            </a:extLst>
          </p:cNvPr>
          <p:cNvSpPr>
            <a:spLocks noGrp="1"/>
          </p:cNvSpPr>
          <p:nvPr>
            <p:ph idx="1"/>
          </p:nvPr>
        </p:nvSpPr>
        <p:spPr>
          <a:xfrm>
            <a:off x="152400" y="1676400"/>
            <a:ext cx="8839200" cy="4648200"/>
          </a:xfrm>
        </p:spPr>
        <p:txBody>
          <a:bodyPr/>
          <a:lstStyle/>
          <a:p>
            <a:r>
              <a:rPr lang="en-US" altLang="en-US"/>
              <a:t>Several states (California, Colorado, New York) have mandatory EV-Ready requirements</a:t>
            </a:r>
          </a:p>
          <a:p>
            <a:r>
              <a:rPr lang="en-US" altLang="en-US"/>
              <a:t>Several municipalities, community improvement districts, and other jurisdictions have mandatory EV-Ready requirements</a:t>
            </a:r>
          </a:p>
          <a:p>
            <a:r>
              <a:rPr lang="en-US" altLang="en-US">
                <a:hlinkClick r:id="rId2"/>
              </a:rPr>
              <a:t>SWEEP List of Municipalities and States With EV-Ready Building Codes</a:t>
            </a:r>
            <a:endParaRPr lang="en-US" altLang="en-US"/>
          </a:p>
          <a:p>
            <a:endParaRPr lang="en-US" altLang="en-US"/>
          </a:p>
          <a:p>
            <a:endParaRPr lang="en-US" altLang="en-US"/>
          </a:p>
        </p:txBody>
      </p:sp>
      <p:sp>
        <p:nvSpPr>
          <p:cNvPr id="2" name="TextBox 1">
            <a:extLst>
              <a:ext uri="{FF2B5EF4-FFF2-40B4-BE49-F238E27FC236}">
                <a16:creationId xmlns:a16="http://schemas.microsoft.com/office/drawing/2014/main" id="{5A26F505-A8A6-4FD0-A223-7C1ED1389663}"/>
              </a:ext>
            </a:extLst>
          </p:cNvPr>
          <p:cNvSpPr txBox="1">
            <a:spLocks noChangeArrowheads="1"/>
          </p:cNvSpPr>
          <p:nvPr/>
        </p:nvSpPr>
        <p:spPr bwMode="auto">
          <a:xfrm>
            <a:off x="2743200" y="-2030413"/>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spcBef>
                <a:spcPct val="0"/>
              </a:spcBef>
              <a:buFontTx/>
              <a:buNone/>
            </a:pPr>
            <a:endParaRPr lang="en-US" altLang="en-US" sz="1800"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70FA5E16-9690-402C-A3DA-DED730016C36}"/>
              </a:ext>
            </a:extLst>
          </p:cNvPr>
          <p:cNvSpPr>
            <a:spLocks noGrp="1"/>
          </p:cNvSpPr>
          <p:nvPr>
            <p:ph type="title"/>
          </p:nvPr>
        </p:nvSpPr>
        <p:spPr>
          <a:xfrm>
            <a:off x="419100" y="457200"/>
            <a:ext cx="8305800" cy="914400"/>
          </a:xfrm>
        </p:spPr>
        <p:txBody>
          <a:bodyPr/>
          <a:lstStyle/>
          <a:p>
            <a:pPr algn="ctr"/>
            <a:r>
              <a:rPr lang="en-US" altLang="en-US" sz="4000">
                <a:solidFill>
                  <a:schemeClr val="tx1"/>
                </a:solidFill>
              </a:rPr>
              <a:t>SUMMARY</a:t>
            </a:r>
          </a:p>
        </p:txBody>
      </p:sp>
      <p:sp>
        <p:nvSpPr>
          <p:cNvPr id="3" name="Content Placeholder 2">
            <a:extLst>
              <a:ext uri="{FF2B5EF4-FFF2-40B4-BE49-F238E27FC236}">
                <a16:creationId xmlns:a16="http://schemas.microsoft.com/office/drawing/2014/main" id="{EC4CC762-9D4C-4BF8-9661-5B0510F9C7C1}"/>
              </a:ext>
            </a:extLst>
          </p:cNvPr>
          <p:cNvSpPr>
            <a:spLocks noGrp="1"/>
          </p:cNvSpPr>
          <p:nvPr>
            <p:ph idx="1"/>
          </p:nvPr>
        </p:nvSpPr>
        <p:spPr>
          <a:xfrm>
            <a:off x="0" y="1524000"/>
            <a:ext cx="9144000" cy="5181600"/>
          </a:xfrm>
        </p:spPr>
        <p:txBody>
          <a:bodyPr/>
          <a:lstStyle/>
          <a:p>
            <a:r>
              <a:rPr lang="en-US" altLang="en-US"/>
              <a:t>EV and EVSE technology has been evolving for more than 100-years and will continue to evolve into the next century.</a:t>
            </a:r>
          </a:p>
          <a:p>
            <a:r>
              <a:rPr lang="en-US" altLang="en-US"/>
              <a:t>The rapid electrification of transportation will significantly increase the prominence and importance of Article 625 and EVSE Standards.</a:t>
            </a:r>
          </a:p>
          <a:p>
            <a:r>
              <a:rPr lang="en-US" altLang="en-US"/>
              <a:t>EVSE installations in compliance with the NEC and manufacturer’s installation instructions ensure safety from shock, electrocution, and fire.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3">
            <a:extLst>
              <a:ext uri="{FF2B5EF4-FFF2-40B4-BE49-F238E27FC236}">
                <a16:creationId xmlns:a16="http://schemas.microsoft.com/office/drawing/2014/main" id="{5F7AF645-2FDB-4073-8722-DB083C5C2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a:extLst>
              <a:ext uri="{FF2B5EF4-FFF2-40B4-BE49-F238E27FC236}">
                <a16:creationId xmlns:a16="http://schemas.microsoft.com/office/drawing/2014/main" id="{4EE0BD59-7046-4BDA-A081-786006B6B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067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a:extLst>
              <a:ext uri="{FF2B5EF4-FFF2-40B4-BE49-F238E27FC236}">
                <a16:creationId xmlns:a16="http://schemas.microsoft.com/office/drawing/2014/main" id="{353B8004-3701-4411-ADC7-2DC8C2FFF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D245C7F5-2B02-4AC3-8BB2-C3957B638A9D}"/>
              </a:ext>
            </a:extLst>
          </p:cNvPr>
          <p:cNvSpPr>
            <a:spLocks noGrp="1"/>
          </p:cNvSpPr>
          <p:nvPr>
            <p:ph type="title"/>
          </p:nvPr>
        </p:nvSpPr>
        <p:spPr>
          <a:xfrm>
            <a:off x="419100" y="687388"/>
            <a:ext cx="8305800" cy="685800"/>
          </a:xfrm>
        </p:spPr>
        <p:txBody>
          <a:bodyPr/>
          <a:lstStyle/>
          <a:p>
            <a:pPr algn="ctr" eaLnBrk="1" hangingPunct="1"/>
            <a:r>
              <a:rPr lang="en-US" altLang="en-US">
                <a:solidFill>
                  <a:schemeClr val="tx1"/>
                </a:solidFill>
              </a:rPr>
              <a:t>Thank You For Your Participation!</a:t>
            </a:r>
          </a:p>
        </p:txBody>
      </p:sp>
      <p:sp>
        <p:nvSpPr>
          <p:cNvPr id="156675" name="Rectangle 3">
            <a:extLst>
              <a:ext uri="{FF2B5EF4-FFF2-40B4-BE49-F238E27FC236}">
                <a16:creationId xmlns:a16="http://schemas.microsoft.com/office/drawing/2014/main" id="{4E6DF796-1FC7-4F9C-BCB9-1AB4DC4D8416}"/>
              </a:ext>
            </a:extLst>
          </p:cNvPr>
          <p:cNvSpPr>
            <a:spLocks noGrp="1"/>
          </p:cNvSpPr>
          <p:nvPr>
            <p:ph type="body" idx="1"/>
          </p:nvPr>
        </p:nvSpPr>
        <p:spPr>
          <a:xfrm>
            <a:off x="571500" y="1373188"/>
            <a:ext cx="8001000" cy="638175"/>
          </a:xfrm>
        </p:spPr>
        <p:txBody>
          <a:bodyPr/>
          <a:lstStyle/>
          <a:p>
            <a:pPr marL="0" indent="0" algn="ctr" eaLnBrk="1" hangingPunct="1">
              <a:buFont typeface="Webdings" panose="05030102010509060703" pitchFamily="18" charset="2"/>
              <a:buNone/>
            </a:pPr>
            <a:r>
              <a:rPr lang="en-US" altLang="en-US" sz="6000" b="1"/>
              <a:t>Questions?</a:t>
            </a:r>
            <a:endParaRPr lang="en-US" altLang="en-US" sz="6000" b="1">
              <a:solidFill>
                <a:srgbClr val="000099"/>
              </a:solidFill>
            </a:endParaRPr>
          </a:p>
        </p:txBody>
      </p:sp>
      <p:graphicFrame>
        <p:nvGraphicFramePr>
          <p:cNvPr id="2" name="Table 1">
            <a:extLst>
              <a:ext uri="{FF2B5EF4-FFF2-40B4-BE49-F238E27FC236}">
                <a16:creationId xmlns:a16="http://schemas.microsoft.com/office/drawing/2014/main" id="{5E5041A8-B9F4-4933-8E54-7A6882DECEE0}"/>
              </a:ext>
            </a:extLst>
          </p:cNvPr>
          <p:cNvGraphicFramePr>
            <a:graphicFrameLocks noGrp="1"/>
          </p:cNvGraphicFramePr>
          <p:nvPr/>
        </p:nvGraphicFramePr>
        <p:xfrm>
          <a:off x="152400" y="2633663"/>
          <a:ext cx="8839200" cy="4214812"/>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2080128">
                <a:tc>
                  <a:txBody>
                    <a:bodyPr/>
                    <a:lstStyle/>
                    <a:p>
                      <a:pPr algn="ctr"/>
                      <a:endParaRPr lang="en-US" sz="1600" dirty="0"/>
                    </a:p>
                    <a:p>
                      <a:pPr algn="ctr"/>
                      <a:r>
                        <a:rPr lang="en-US" sz="1600" dirty="0"/>
                        <a:t>SOUTHERN REGION</a:t>
                      </a:r>
                    </a:p>
                    <a:p>
                      <a:pPr algn="ctr">
                        <a:spcBef>
                          <a:spcPts val="600"/>
                        </a:spcBef>
                      </a:pPr>
                      <a:r>
                        <a:rPr lang="en-US" sz="1600" dirty="0"/>
                        <a:t>Bryan Holland</a:t>
                      </a:r>
                    </a:p>
                    <a:p>
                      <a:pPr algn="ctr"/>
                      <a:r>
                        <a:rPr lang="en-US" sz="1600" dirty="0"/>
                        <a:t>130 Duxbury</a:t>
                      </a:r>
                      <a:r>
                        <a:rPr lang="en-US" sz="1600" baseline="0" dirty="0"/>
                        <a:t> Ave</a:t>
                      </a:r>
                      <a:r>
                        <a:rPr lang="en-US" sz="1600" dirty="0"/>
                        <a:t>.</a:t>
                      </a:r>
                    </a:p>
                    <a:p>
                      <a:pPr algn="ctr"/>
                      <a:r>
                        <a:rPr lang="en-US" sz="1600" dirty="0"/>
                        <a:t>Port</a:t>
                      </a:r>
                      <a:r>
                        <a:rPr lang="en-US" sz="1600" baseline="0" dirty="0"/>
                        <a:t> Charlotte</a:t>
                      </a:r>
                      <a:r>
                        <a:rPr lang="en-US" sz="1600" dirty="0"/>
                        <a:t>, FL 33952</a:t>
                      </a:r>
                    </a:p>
                    <a:p>
                      <a:pPr algn="ctr"/>
                      <a:r>
                        <a:rPr lang="en-US" sz="1600" baseline="0" dirty="0"/>
                        <a:t>Mobile: (972) 358-0543</a:t>
                      </a:r>
                    </a:p>
                    <a:p>
                      <a:pPr algn="ctr"/>
                      <a:r>
                        <a:rPr lang="en-US" sz="1600" b="0" baseline="0" dirty="0">
                          <a:hlinkClick r:id="rId3"/>
                        </a:rPr>
                        <a:t>bryan.holland@nema.org</a:t>
                      </a:r>
                      <a:r>
                        <a:rPr lang="en-US" sz="1600" baseline="0" dirty="0"/>
                        <a:t> </a:t>
                      </a:r>
                    </a:p>
                  </a:txBody>
                  <a:tcPr marT="34231" marB="34231">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tcPr>
                </a:tc>
                <a:tc>
                  <a:txBody>
                    <a:bodyPr/>
                    <a:lstStyle/>
                    <a:p>
                      <a:pPr algn="ctr"/>
                      <a:endParaRPr lang="en-US" sz="1600" dirty="0"/>
                    </a:p>
                    <a:p>
                      <a:pPr algn="ctr"/>
                      <a:r>
                        <a:rPr lang="en-US" sz="1600" dirty="0"/>
                        <a:t>MIDWEST REGION</a:t>
                      </a:r>
                    </a:p>
                    <a:p>
                      <a:pPr algn="ctr"/>
                      <a:endParaRPr lang="en-US" sz="900" dirty="0"/>
                    </a:p>
                    <a:p>
                      <a:pPr algn="ctr"/>
                      <a:r>
                        <a:rPr lang="en-US" sz="1600" dirty="0"/>
                        <a:t>Tim McClintock</a:t>
                      </a:r>
                    </a:p>
                    <a:p>
                      <a:pPr algn="ctr"/>
                      <a:r>
                        <a:rPr lang="en-US" sz="1600" dirty="0"/>
                        <a:t>11813 Township Road 516</a:t>
                      </a:r>
                    </a:p>
                    <a:p>
                      <a:pPr algn="ctr"/>
                      <a:r>
                        <a:rPr lang="en-US" sz="1600" dirty="0"/>
                        <a:t>Shreve, OH 44676</a:t>
                      </a:r>
                    </a:p>
                    <a:p>
                      <a:pPr algn="ctr"/>
                      <a:r>
                        <a:rPr lang="en-US" sz="1600" dirty="0"/>
                        <a:t>Mobile: (330) 749-9782 </a:t>
                      </a:r>
                    </a:p>
                    <a:p>
                      <a:pPr algn="ctr"/>
                      <a:r>
                        <a:rPr lang="en-US" sz="1600" dirty="0">
                          <a:hlinkClick r:id="rId4"/>
                        </a:rPr>
                        <a:t>tim.mcclintock@nema.org</a:t>
                      </a:r>
                      <a:r>
                        <a:rPr lang="en-US" sz="1600" dirty="0"/>
                        <a:t> </a:t>
                      </a:r>
                    </a:p>
                    <a:p>
                      <a:pPr algn="ctr"/>
                      <a:endParaRPr lang="en-US" sz="1100" dirty="0"/>
                    </a:p>
                  </a:txBody>
                  <a:tcPr marT="34231" marB="34231">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tcPr>
                </a:tc>
                <a:extLst>
                  <a:ext uri="{0D108BD9-81ED-4DB2-BD59-A6C34878D82A}">
                    <a16:rowId xmlns:a16="http://schemas.microsoft.com/office/drawing/2014/main" val="10000"/>
                  </a:ext>
                </a:extLst>
              </a:tr>
              <a:tr h="2134684">
                <a:tc>
                  <a:txBody>
                    <a:bodyPr/>
                    <a:lstStyle/>
                    <a:p>
                      <a:pPr algn="ctr"/>
                      <a:endParaRPr lang="en-US" sz="1600" b="1" kern="1200" baseline="0" dirty="0">
                        <a:solidFill>
                          <a:schemeClr val="lt1"/>
                        </a:solidFill>
                        <a:latin typeface="+mn-lt"/>
                        <a:ea typeface="+mn-ea"/>
                        <a:cs typeface="+mn-cs"/>
                      </a:endParaRPr>
                    </a:p>
                    <a:p>
                      <a:pPr algn="ctr"/>
                      <a:r>
                        <a:rPr lang="en-US" sz="1600" b="1" kern="1200" baseline="0" dirty="0">
                          <a:solidFill>
                            <a:schemeClr val="lt1"/>
                          </a:solidFill>
                          <a:latin typeface="+mn-lt"/>
                          <a:ea typeface="+mn-ea"/>
                          <a:cs typeface="+mn-cs"/>
                        </a:rPr>
                        <a:t>NORTHEAST REGION</a:t>
                      </a:r>
                    </a:p>
                    <a:p>
                      <a:pPr algn="ctr">
                        <a:spcBef>
                          <a:spcPts val="600"/>
                        </a:spcBef>
                      </a:pPr>
                      <a:r>
                        <a:rPr lang="en-US" sz="1600" b="1" kern="1200" baseline="0" dirty="0">
                          <a:solidFill>
                            <a:schemeClr val="lt1"/>
                          </a:solidFill>
                          <a:latin typeface="+mn-lt"/>
                          <a:ea typeface="+mn-ea"/>
                          <a:cs typeface="+mn-cs"/>
                        </a:rPr>
                        <a:t>Jack Lyons</a:t>
                      </a:r>
                    </a:p>
                    <a:p>
                      <a:pPr algn="ctr"/>
                      <a:r>
                        <a:rPr lang="en-US" sz="1600" b="1" kern="1200" baseline="0" dirty="0">
                          <a:solidFill>
                            <a:schemeClr val="lt1"/>
                          </a:solidFill>
                          <a:latin typeface="+mn-lt"/>
                          <a:ea typeface="+mn-ea"/>
                          <a:cs typeface="+mn-cs"/>
                        </a:rPr>
                        <a:t>12 Ireland Street Ext.</a:t>
                      </a:r>
                    </a:p>
                    <a:p>
                      <a:pPr algn="ctr"/>
                      <a:r>
                        <a:rPr lang="en-US" sz="1600" b="1" kern="1200" baseline="0" dirty="0">
                          <a:solidFill>
                            <a:schemeClr val="lt1"/>
                          </a:solidFill>
                          <a:latin typeface="+mn-lt"/>
                          <a:ea typeface="+mn-ea"/>
                          <a:cs typeface="+mn-cs"/>
                        </a:rPr>
                        <a:t>West Chesterfield, MA 01084</a:t>
                      </a:r>
                    </a:p>
                    <a:p>
                      <a:pPr algn="ctr"/>
                      <a:r>
                        <a:rPr lang="en-US" sz="1600" b="1" kern="1200" baseline="0" dirty="0">
                          <a:solidFill>
                            <a:schemeClr val="lt1"/>
                          </a:solidFill>
                          <a:latin typeface="+mn-lt"/>
                          <a:ea typeface="+mn-ea"/>
                          <a:cs typeface="+mn-cs"/>
                        </a:rPr>
                        <a:t>Mobile: (413) 695-2869</a:t>
                      </a:r>
                    </a:p>
                    <a:p>
                      <a:pPr algn="ctr"/>
                      <a:r>
                        <a:rPr lang="en-US" sz="1600" b="0" kern="1200" baseline="0" dirty="0">
                          <a:solidFill>
                            <a:schemeClr val="lt1"/>
                          </a:solidFill>
                          <a:latin typeface="+mn-lt"/>
                          <a:ea typeface="+mn-ea"/>
                          <a:cs typeface="+mn-cs"/>
                          <a:hlinkClick r:id="rId5"/>
                        </a:rPr>
                        <a:t>jack.lyons@nema.org</a:t>
                      </a:r>
                      <a:r>
                        <a:rPr lang="en-US" sz="1600" b="1" kern="1200" baseline="0" dirty="0">
                          <a:solidFill>
                            <a:schemeClr val="lt1"/>
                          </a:solidFill>
                          <a:latin typeface="+mn-lt"/>
                          <a:ea typeface="+mn-ea"/>
                          <a:cs typeface="+mn-cs"/>
                        </a:rPr>
                        <a:t> </a:t>
                      </a:r>
                    </a:p>
                  </a:txBody>
                  <a:tcPr marT="34231" marB="34231">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tcPr>
                </a:tc>
                <a:tc>
                  <a:txBody>
                    <a:bodyPr/>
                    <a:lstStyle/>
                    <a:p>
                      <a:pPr algn="ctr"/>
                      <a:endParaRPr lang="en-US" sz="1100" b="1" kern="1200" baseline="0" dirty="0">
                        <a:solidFill>
                          <a:schemeClr val="lt1"/>
                        </a:solidFill>
                        <a:latin typeface="+mn-lt"/>
                        <a:ea typeface="+mn-ea"/>
                        <a:cs typeface="+mn-cs"/>
                      </a:endParaRPr>
                    </a:p>
                    <a:p>
                      <a:pPr algn="ctr"/>
                      <a:r>
                        <a:rPr lang="en-US" sz="1600" b="1" kern="1200" baseline="0" dirty="0">
                          <a:solidFill>
                            <a:schemeClr val="lt1"/>
                          </a:solidFill>
                          <a:latin typeface="+mn-lt"/>
                          <a:ea typeface="+mn-ea"/>
                          <a:cs typeface="+mn-cs"/>
                        </a:rPr>
                        <a:t>WESTERN REGION</a:t>
                      </a:r>
                    </a:p>
                    <a:p>
                      <a:pPr algn="ctr">
                        <a:spcBef>
                          <a:spcPts val="600"/>
                        </a:spcBef>
                      </a:pPr>
                      <a:r>
                        <a:rPr lang="en-US" sz="1600" b="1" kern="1200" baseline="0" dirty="0">
                          <a:solidFill>
                            <a:schemeClr val="lt1"/>
                          </a:solidFill>
                          <a:latin typeface="+mn-lt"/>
                          <a:ea typeface="+mn-ea"/>
                          <a:cs typeface="+mn-cs"/>
                        </a:rPr>
                        <a:t>Mike Stone</a:t>
                      </a:r>
                    </a:p>
                    <a:p>
                      <a:pPr algn="ctr"/>
                      <a:r>
                        <a:rPr lang="en-US" sz="1600" b="1" kern="1200" baseline="0" dirty="0">
                          <a:solidFill>
                            <a:schemeClr val="lt1"/>
                          </a:solidFill>
                          <a:latin typeface="+mn-lt"/>
                          <a:ea typeface="+mn-ea"/>
                          <a:cs typeface="+mn-cs"/>
                        </a:rPr>
                        <a:t>10394 Old Dobbins Road</a:t>
                      </a:r>
                    </a:p>
                    <a:p>
                      <a:pPr algn="ctr"/>
                      <a:r>
                        <a:rPr lang="en-US" sz="1600" b="1" kern="1200" baseline="0" dirty="0">
                          <a:solidFill>
                            <a:schemeClr val="lt1"/>
                          </a:solidFill>
                          <a:latin typeface="+mn-lt"/>
                          <a:ea typeface="+mn-ea"/>
                          <a:cs typeface="+mn-cs"/>
                        </a:rPr>
                        <a:t>P.O. Box 227</a:t>
                      </a:r>
                    </a:p>
                    <a:p>
                      <a:pPr algn="ctr"/>
                      <a:r>
                        <a:rPr lang="en-US" sz="1600" b="1" kern="1200" baseline="0" dirty="0">
                          <a:solidFill>
                            <a:schemeClr val="lt1"/>
                          </a:solidFill>
                          <a:latin typeface="+mn-lt"/>
                          <a:ea typeface="+mn-ea"/>
                          <a:cs typeface="+mn-cs"/>
                        </a:rPr>
                        <a:t>Dobbins, CA 95935</a:t>
                      </a:r>
                    </a:p>
                    <a:p>
                      <a:pPr algn="ctr"/>
                      <a:r>
                        <a:rPr lang="en-US" sz="1600" b="1" kern="1200" baseline="0" dirty="0">
                          <a:solidFill>
                            <a:schemeClr val="lt1"/>
                          </a:solidFill>
                          <a:latin typeface="+mn-lt"/>
                          <a:ea typeface="+mn-ea"/>
                          <a:cs typeface="+mn-cs"/>
                        </a:rPr>
                        <a:t>Mobile: (707) 495-8424</a:t>
                      </a:r>
                    </a:p>
                    <a:p>
                      <a:pPr algn="ctr"/>
                      <a:r>
                        <a:rPr lang="en-US" sz="1600" b="0" kern="1200" baseline="0" dirty="0">
                          <a:solidFill>
                            <a:schemeClr val="lt1"/>
                          </a:solidFill>
                          <a:latin typeface="+mn-lt"/>
                          <a:ea typeface="+mn-ea"/>
                          <a:cs typeface="+mn-cs"/>
                          <a:hlinkClick r:id="rId6"/>
                        </a:rPr>
                        <a:t>mike.stone@nema.org</a:t>
                      </a:r>
                      <a:r>
                        <a:rPr lang="en-US" sz="1600" b="1" kern="1200" baseline="0" dirty="0">
                          <a:solidFill>
                            <a:schemeClr val="lt1"/>
                          </a:solidFill>
                          <a:latin typeface="+mn-lt"/>
                          <a:ea typeface="+mn-ea"/>
                          <a:cs typeface="+mn-cs"/>
                        </a:rPr>
                        <a:t> </a:t>
                      </a:r>
                    </a:p>
                  </a:txBody>
                  <a:tcPr marT="34231" marB="34231">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8100000" scaled="1"/>
                      <a:tileRect/>
                    </a:gra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62B1-59E5-4ADF-8FE1-D6B53253AFE6}"/>
              </a:ext>
            </a:extLst>
          </p:cNvPr>
          <p:cNvSpPr>
            <a:spLocks noGrp="1"/>
          </p:cNvSpPr>
          <p:nvPr>
            <p:ph type="title"/>
          </p:nvPr>
        </p:nvSpPr>
        <p:spPr/>
        <p:txBody>
          <a:bodyPr/>
          <a:lstStyle/>
          <a:p>
            <a:pPr>
              <a:defRPr/>
            </a:pPr>
            <a:endParaRPr lang="en-US" dirty="0"/>
          </a:p>
        </p:txBody>
      </p:sp>
      <p:sp>
        <p:nvSpPr>
          <p:cNvPr id="79875" name="Content Placeholder 2">
            <a:extLst>
              <a:ext uri="{FF2B5EF4-FFF2-40B4-BE49-F238E27FC236}">
                <a16:creationId xmlns:a16="http://schemas.microsoft.com/office/drawing/2014/main" id="{6068E828-A2D9-4EB8-9EC2-A1C9DA213822}"/>
              </a:ext>
            </a:extLst>
          </p:cNvPr>
          <p:cNvSpPr>
            <a:spLocks noGrp="1"/>
          </p:cNvSpPr>
          <p:nvPr>
            <p:ph idx="1"/>
          </p:nvPr>
        </p:nvSpPr>
        <p:spPr/>
        <p:txBody>
          <a:bodyPr/>
          <a:lstStyle/>
          <a:p>
            <a:endParaRPr lang="en-US" altLang="en-US"/>
          </a:p>
        </p:txBody>
      </p:sp>
      <p:pic>
        <p:nvPicPr>
          <p:cNvPr id="79876" name="Picture 2">
            <a:extLst>
              <a:ext uri="{FF2B5EF4-FFF2-40B4-BE49-F238E27FC236}">
                <a16:creationId xmlns:a16="http://schemas.microsoft.com/office/drawing/2014/main" id="{7AAE3188-63FD-4E53-88D8-803974B75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a:extLst>
              <a:ext uri="{FF2B5EF4-FFF2-40B4-BE49-F238E27FC236}">
                <a16:creationId xmlns:a16="http://schemas.microsoft.com/office/drawing/2014/main" id="{E997DAA9-200C-4635-813D-DF600AEE2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9906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p:cTn id="7" dur="500" fill="hold"/>
                                        <p:tgtEl>
                                          <p:spTgt spid="201731"/>
                                        </p:tgtEl>
                                        <p:attrNameLst>
                                          <p:attrName>ppt_w</p:attrName>
                                        </p:attrNameLst>
                                      </p:cBhvr>
                                      <p:tavLst>
                                        <p:tav tm="0">
                                          <p:val>
                                            <p:fltVal val="0"/>
                                          </p:val>
                                        </p:tav>
                                        <p:tav tm="100000">
                                          <p:val>
                                            <p:strVal val="#ppt_w"/>
                                          </p:val>
                                        </p:tav>
                                      </p:tavLst>
                                    </p:anim>
                                    <p:anim calcmode="lin" valueType="num">
                                      <p:cBhvr>
                                        <p:cTn id="8" dur="500" fill="hold"/>
                                        <p:tgtEl>
                                          <p:spTgt spid="201731"/>
                                        </p:tgtEl>
                                        <p:attrNameLst>
                                          <p:attrName>ppt_h</p:attrName>
                                        </p:attrNameLst>
                                      </p:cBhvr>
                                      <p:tavLst>
                                        <p:tav tm="0">
                                          <p:val>
                                            <p:fltVal val="0"/>
                                          </p:val>
                                        </p:tav>
                                        <p:tav tm="100000">
                                          <p:val>
                                            <p:strVal val="#ppt_h"/>
                                          </p:val>
                                        </p:tav>
                                      </p:tavLst>
                                    </p:anim>
                                    <p:animEffect transition="in" filter="fade">
                                      <p:cBhvr>
                                        <p:cTn id="9" dur="500"/>
                                        <p:tgtEl>
                                          <p:spTgt spid="20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a:extLst>
              <a:ext uri="{FF2B5EF4-FFF2-40B4-BE49-F238E27FC236}">
                <a16:creationId xmlns:a16="http://schemas.microsoft.com/office/drawing/2014/main" id="{29FB448C-5344-4192-A6DA-244E79532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23900"/>
            <a:ext cx="44958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4">
            <a:extLst>
              <a:ext uri="{FF2B5EF4-FFF2-40B4-BE49-F238E27FC236}">
                <a16:creationId xmlns:a16="http://schemas.microsoft.com/office/drawing/2014/main" id="{D7694ADA-0636-4814-8935-10A91F2EF27C}"/>
              </a:ext>
            </a:extLst>
          </p:cNvPr>
          <p:cNvSpPr txBox="1">
            <a:spLocks noChangeArrowheads="1"/>
          </p:cNvSpPr>
          <p:nvPr/>
        </p:nvSpPr>
        <p:spPr bwMode="auto">
          <a:xfrm>
            <a:off x="4572000" y="773113"/>
            <a:ext cx="4572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008080"/>
                </a:solidFill>
                <a:latin typeface="Microsoft Sans Serif" panose="020B0604020202020204" pitchFamily="34" charset="0"/>
                <a:cs typeface="Microsoft Sans Serif"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Microsoft Sans Serif" panose="020B0604020202020204" pitchFamily="34" charset="0"/>
                <a:cs typeface="Microsoft Sans Serif"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Microsoft Sans Serif" panose="020B0604020202020204" pitchFamily="34" charset="0"/>
                <a:cs typeface="Microsoft Sans Serif"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Sans Serif" panose="020B0604020202020204" pitchFamily="34" charset="0"/>
                <a:cs typeface="Microsoft Sans Serif" panose="020B0604020202020204" pitchFamily="34" charset="0"/>
              </a:defRPr>
            </a:lvl9pPr>
          </a:lstStyle>
          <a:p>
            <a:pPr>
              <a:spcBef>
                <a:spcPct val="0"/>
              </a:spcBef>
              <a:buFontTx/>
              <a:buNone/>
            </a:pPr>
            <a:r>
              <a:rPr lang="en-US" altLang="en-US" sz="3100">
                <a:solidFill>
                  <a:schemeClr val="tx1"/>
                </a:solidFill>
              </a:rPr>
              <a:t>“The growth of the electric vehicle has been hindered by the lack of charging facilities.”</a:t>
            </a:r>
          </a:p>
          <a:p>
            <a:pPr>
              <a:spcBef>
                <a:spcPct val="0"/>
              </a:spcBef>
              <a:buFontTx/>
              <a:buNone/>
            </a:pPr>
            <a:endParaRPr lang="en-US" altLang="en-US" sz="3100">
              <a:solidFill>
                <a:schemeClr val="tx1"/>
              </a:solidFill>
            </a:endParaRPr>
          </a:p>
          <a:p>
            <a:pPr>
              <a:spcBef>
                <a:spcPct val="0"/>
              </a:spcBef>
              <a:buFontTx/>
              <a:buNone/>
            </a:pPr>
            <a:r>
              <a:rPr lang="en-US" altLang="en-US" sz="3100">
                <a:solidFill>
                  <a:schemeClr val="tx1"/>
                </a:solidFill>
              </a:rPr>
              <a:t>“It’s a funny business when so few central stations realize that there is a waiting market for charging electric cars. The public is in the curious position of wanting to buy something for which there is no place to go.”</a:t>
            </a:r>
          </a:p>
          <a:p>
            <a:pPr>
              <a:spcBef>
                <a:spcPct val="0"/>
              </a:spcBef>
              <a:buFontTx/>
              <a:buNone/>
            </a:pPr>
            <a:endParaRPr lang="en-US" altLang="en-US" sz="3100">
              <a:solidFill>
                <a:schemeClr val="tx1"/>
              </a:solidFill>
            </a:endParaRPr>
          </a:p>
          <a:p>
            <a:pPr>
              <a:spcBef>
                <a:spcPct val="0"/>
              </a:spcBef>
              <a:buFontTx/>
              <a:buNone/>
            </a:pPr>
            <a:r>
              <a:rPr lang="en-US" altLang="en-US" sz="3100">
                <a:solidFill>
                  <a:schemeClr val="tx1"/>
                </a:solidFill>
              </a:rPr>
              <a:t>There is an opportunity for big sales of current on a profitable service basis. Business needs imagination. The electrical business is no exception. Sometimes I think the men who ought to see ten years ahead see only next week.”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C8AE-6F01-4869-8E01-B2F25BB38542}"/>
              </a:ext>
            </a:extLst>
          </p:cNvPr>
          <p:cNvSpPr>
            <a:spLocks noGrp="1"/>
          </p:cNvSpPr>
          <p:nvPr>
            <p:ph type="title"/>
          </p:nvPr>
        </p:nvSpPr>
        <p:spPr/>
        <p:txBody>
          <a:bodyPr/>
          <a:lstStyle/>
          <a:p>
            <a:pPr>
              <a:defRPr/>
            </a:pPr>
            <a:endParaRPr lang="en-US" dirty="0"/>
          </a:p>
        </p:txBody>
      </p:sp>
      <p:sp>
        <p:nvSpPr>
          <p:cNvPr id="81923" name="Content Placeholder 2">
            <a:extLst>
              <a:ext uri="{FF2B5EF4-FFF2-40B4-BE49-F238E27FC236}">
                <a16:creationId xmlns:a16="http://schemas.microsoft.com/office/drawing/2014/main" id="{D1306D54-40DC-4846-B5FD-C4D57BDB1EDD}"/>
              </a:ext>
            </a:extLst>
          </p:cNvPr>
          <p:cNvSpPr>
            <a:spLocks noGrp="1"/>
          </p:cNvSpPr>
          <p:nvPr>
            <p:ph idx="1"/>
          </p:nvPr>
        </p:nvSpPr>
        <p:spPr/>
        <p:txBody>
          <a:bodyPr/>
          <a:lstStyle/>
          <a:p>
            <a:endParaRPr lang="en-US" altLang="en-US"/>
          </a:p>
        </p:txBody>
      </p:sp>
      <p:pic>
        <p:nvPicPr>
          <p:cNvPr id="81924" name="Picture 2" descr="See the source image">
            <a:extLst>
              <a:ext uri="{FF2B5EF4-FFF2-40B4-BE49-F238E27FC236}">
                <a16:creationId xmlns:a16="http://schemas.microsoft.com/office/drawing/2014/main" id="{1220A7C7-63B7-4F65-8856-9BD1C9454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MA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7844702757824399F8AFFB7D3E4EFA" ma:contentTypeVersion="13" ma:contentTypeDescription="Create a new document." ma:contentTypeScope="" ma:versionID="343e8b36c3f80ac666461a68ec2dbddc">
  <xsd:schema xmlns:xsd="http://www.w3.org/2001/XMLSchema" xmlns:xs="http://www.w3.org/2001/XMLSchema" xmlns:p="http://schemas.microsoft.com/office/2006/metadata/properties" xmlns:ns2="b92ee516-2632-42c7-9bd2-868a2f0fe9b4" xmlns:ns3="f8e11ef0-302b-4c9d-b028-88726f7ad8e1" targetNamespace="http://schemas.microsoft.com/office/2006/metadata/properties" ma:root="true" ma:fieldsID="952f385116786f6d66e8735284f33cde" ns2:_="" ns3:_="">
    <xsd:import namespace="b92ee516-2632-42c7-9bd2-868a2f0fe9b4"/>
    <xsd:import namespace="f8e11ef0-302b-4c9d-b028-88726f7ad8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2ee516-2632-42c7-9bd2-868a2f0fe9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e11ef0-302b-4c9d-b028-88726f7ad8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DDA22D-4ED1-4829-90E6-B3C37B14EEA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C65797A-CF50-4F9D-B889-1A95B36D4A5F}">
  <ds:schemaRefs>
    <ds:schemaRef ds:uri="http://schemas.microsoft.com/sharepoint/v3/contenttype/forms"/>
  </ds:schemaRefs>
</ds:datastoreItem>
</file>

<file path=customXml/itemProps3.xml><?xml version="1.0" encoding="utf-8"?>
<ds:datastoreItem xmlns:ds="http://schemas.openxmlformats.org/officeDocument/2006/customXml" ds:itemID="{50813CA0-B872-45B1-A607-57CF69BC1D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2ee516-2632-42c7-9bd2-868a2f0fe9b4"/>
    <ds:schemaRef ds:uri="f8e11ef0-302b-4c9d-b028-88726f7ad8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4143</TotalTime>
  <Words>3354</Words>
  <Application>Microsoft Office PowerPoint</Application>
  <PresentationFormat>On-screen Show (4:3)</PresentationFormat>
  <Paragraphs>455</Paragraphs>
  <Slides>69</Slides>
  <Notes>19</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69</vt:i4>
      </vt:variant>
    </vt:vector>
  </HeadingPairs>
  <TitlesOfParts>
    <vt:vector size="85" baseType="lpstr">
      <vt:lpstr>Arial</vt:lpstr>
      <vt:lpstr>Calibri</vt:lpstr>
      <vt:lpstr>Calibri Light</vt:lpstr>
      <vt:lpstr>GE Inspira</vt:lpstr>
      <vt:lpstr>Microsoft Sans Serif</vt:lpstr>
      <vt:lpstr>Segoe UI</vt:lpstr>
      <vt:lpstr>Times New Roman</vt:lpstr>
      <vt:lpstr>Verdana</vt:lpstr>
      <vt:lpstr>Webdings</vt:lpstr>
      <vt:lpstr>Wingdings</vt:lpstr>
      <vt:lpstr>Office Theme</vt:lpstr>
      <vt:lpstr>1_Default Design</vt:lpstr>
      <vt:lpstr>2_Office Theme</vt:lpstr>
      <vt:lpstr>1_Office Theme</vt:lpstr>
      <vt:lpstr>NEMA PowerPoint Template</vt:lpstr>
      <vt:lpstr>Bitmap Image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EVSE Metrological Concerns </vt:lpstr>
      <vt:lpstr>Where will charging take place?</vt:lpstr>
      <vt:lpstr>PowerPoint Presentation</vt:lpstr>
      <vt:lpstr>U.S. DOE Electric Vehicle Charging Station Locations </vt:lpstr>
      <vt:lpstr>National Electrical Code</vt:lpstr>
      <vt:lpstr>National Electrical Code </vt:lpstr>
      <vt:lpstr>90.2(A) Scope</vt:lpstr>
      <vt:lpstr>NEC 625.2 Definitions</vt:lpstr>
      <vt:lpstr>EVSE Types</vt:lpstr>
      <vt:lpstr>NEC 625.2 Definitions</vt:lpstr>
      <vt:lpstr>PowerPoint Presentation</vt:lpstr>
      <vt:lpstr>PowerPoint Presentation</vt:lpstr>
      <vt:lpstr>EV System – Charging Inlet Placement</vt:lpstr>
      <vt:lpstr>PowerPoint Presentation</vt:lpstr>
      <vt:lpstr>PowerPoint Presentation</vt:lpstr>
      <vt:lpstr>PowerPoint Presentation</vt:lpstr>
      <vt:lpstr>PowerPoint Presentation</vt:lpstr>
      <vt:lpstr>PowerPoint Presentation</vt:lpstr>
      <vt:lpstr>NEC 625.2 Definitions</vt:lpstr>
      <vt:lpstr>NEC 625.2 Definitions</vt:lpstr>
      <vt:lpstr>NEC 625.5 Listed</vt:lpstr>
      <vt:lpstr>EVSE Codes &amp; Standards</vt:lpstr>
      <vt:lpstr>Part II. Equipment Construction</vt:lpstr>
      <vt:lpstr>Part II. Equipment Construction</vt:lpstr>
      <vt:lpstr>Part II. Equipment Construction</vt:lpstr>
      <vt:lpstr>EVSE – Personal Protection</vt:lpstr>
      <vt:lpstr>Part III. Installation</vt:lpstr>
      <vt:lpstr>Part III. Installation</vt:lpstr>
      <vt:lpstr>Part III. Installation</vt:lpstr>
      <vt:lpstr>Mounting / Installation</vt:lpstr>
      <vt:lpstr>EV System – EVSE Placement</vt:lpstr>
      <vt:lpstr>        EVSE Installation </vt:lpstr>
      <vt:lpstr>Federal Accessibility Requirements</vt:lpstr>
      <vt:lpstr>Federal Accessibility Requirements </vt:lpstr>
      <vt:lpstr>Federal Accessibility Requirements </vt:lpstr>
      <vt:lpstr>Federal Accessibility Requirements</vt:lpstr>
      <vt:lpstr>PowerPoint Presentation</vt:lpstr>
      <vt:lpstr>PowerPoint Presentation</vt:lpstr>
      <vt:lpstr>PowerPoint Presentation</vt:lpstr>
      <vt:lpstr>PowerPoint Presentation</vt:lpstr>
      <vt:lpstr>Part IV. Wireless Power Transfer Equipment</vt:lpstr>
      <vt:lpstr>Frequently Asked Questions on EVSE</vt:lpstr>
      <vt:lpstr>NEC 110.26 – Working Space</vt:lpstr>
      <vt:lpstr>International Energy Conservation Energy Code</vt:lpstr>
      <vt:lpstr>NEC Load Calculations</vt:lpstr>
      <vt:lpstr>NEC Load Calculations</vt:lpstr>
      <vt:lpstr>Controllable EVSE</vt:lpstr>
      <vt:lpstr>Grounding Electrode System Required at EVSE </vt:lpstr>
      <vt:lpstr>EVSE Connected by Adapters </vt:lpstr>
      <vt:lpstr>Interactive EVSE as Standby Equipment</vt:lpstr>
      <vt:lpstr>Mandatory EV-Ready Requirements</vt:lpstr>
      <vt:lpstr>SUMMARY</vt:lpstr>
      <vt:lpstr>PowerPoint Presentation</vt:lpstr>
      <vt:lpstr>PowerPoint Presentation</vt:lpstr>
      <vt:lpstr>PowerPoint Presentation</vt:lpstr>
      <vt:lpstr>Thank You For Your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 PowerPoint</dc:title>
  <dc:creator>kahng</dc:creator>
  <cp:keywords>NEMA PowerPoint Template</cp:keywords>
  <dc:description>Created by Lucius: luc@nema.org</dc:description>
  <cp:lastModifiedBy>David Willoughby</cp:lastModifiedBy>
  <cp:revision>381</cp:revision>
  <dcterms:created xsi:type="dcterms:W3CDTF">2009-07-16T22:21:18Z</dcterms:created>
  <dcterms:modified xsi:type="dcterms:W3CDTF">2022-01-11T19:09:28Z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3682511</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ContentTypeId">
    <vt:lpwstr>0x010100377844702757824399F8AFFB7D3E4EFA</vt:lpwstr>
  </property>
</Properties>
</file>