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Lato" panose="020F0502020204030203" pitchFamily="34" charset="0"/>
      <p:regular r:id="rId36"/>
      <p:bold r:id="rId37"/>
      <p:italic r:id="rId38"/>
      <p:boldItalic r:id="rId39"/>
    </p:embeddedFont>
    <p:embeddedFont>
      <p:font typeface="Raleway"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8" y="4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9450" y="1322450"/>
            <a:ext cx="3787800" cy="1988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4000"/>
              <a:buNone/>
              <a:defRPr sz="4000">
                <a:solidFill>
                  <a:schemeClr val="dk2"/>
                </a:solidFill>
              </a:defRPr>
            </a:lvl1pPr>
            <a:lvl2pPr lvl="1" algn="l">
              <a:lnSpc>
                <a:spcPct val="100000"/>
              </a:lnSpc>
              <a:spcBef>
                <a:spcPts val="0"/>
              </a:spcBef>
              <a:spcAft>
                <a:spcPts val="0"/>
              </a:spcAft>
              <a:buClr>
                <a:schemeClr val="dk2"/>
              </a:buClr>
              <a:buSzPts val="4000"/>
              <a:buNone/>
              <a:defRPr sz="4000">
                <a:solidFill>
                  <a:schemeClr val="dk2"/>
                </a:solidFill>
              </a:defRPr>
            </a:lvl2pPr>
            <a:lvl3pPr lvl="2" algn="l">
              <a:lnSpc>
                <a:spcPct val="100000"/>
              </a:lnSpc>
              <a:spcBef>
                <a:spcPts val="0"/>
              </a:spcBef>
              <a:spcAft>
                <a:spcPts val="0"/>
              </a:spcAft>
              <a:buClr>
                <a:schemeClr val="dk2"/>
              </a:buClr>
              <a:buSzPts val="4000"/>
              <a:buNone/>
              <a:defRPr sz="4000">
                <a:solidFill>
                  <a:schemeClr val="dk2"/>
                </a:solidFill>
              </a:defRPr>
            </a:lvl3pPr>
            <a:lvl4pPr lvl="3" algn="l">
              <a:lnSpc>
                <a:spcPct val="100000"/>
              </a:lnSpc>
              <a:spcBef>
                <a:spcPts val="0"/>
              </a:spcBef>
              <a:spcAft>
                <a:spcPts val="0"/>
              </a:spcAft>
              <a:buClr>
                <a:schemeClr val="dk2"/>
              </a:buClr>
              <a:buSzPts val="4000"/>
              <a:buNone/>
              <a:defRPr sz="4000">
                <a:solidFill>
                  <a:schemeClr val="dk2"/>
                </a:solidFill>
              </a:defRPr>
            </a:lvl4pPr>
            <a:lvl5pPr lvl="4" algn="l">
              <a:lnSpc>
                <a:spcPct val="100000"/>
              </a:lnSpc>
              <a:spcBef>
                <a:spcPts val="0"/>
              </a:spcBef>
              <a:spcAft>
                <a:spcPts val="0"/>
              </a:spcAft>
              <a:buClr>
                <a:schemeClr val="dk2"/>
              </a:buClr>
              <a:buSzPts val="4000"/>
              <a:buNone/>
              <a:defRPr sz="4000">
                <a:solidFill>
                  <a:schemeClr val="dk2"/>
                </a:solidFill>
              </a:defRPr>
            </a:lvl5pPr>
            <a:lvl6pPr lvl="5" algn="l">
              <a:lnSpc>
                <a:spcPct val="100000"/>
              </a:lnSpc>
              <a:spcBef>
                <a:spcPts val="0"/>
              </a:spcBef>
              <a:spcAft>
                <a:spcPts val="0"/>
              </a:spcAft>
              <a:buClr>
                <a:schemeClr val="dk2"/>
              </a:buClr>
              <a:buSzPts val="4000"/>
              <a:buNone/>
              <a:defRPr sz="4000">
                <a:solidFill>
                  <a:schemeClr val="dk2"/>
                </a:solidFill>
              </a:defRPr>
            </a:lvl6pPr>
            <a:lvl7pPr lvl="6" algn="l">
              <a:lnSpc>
                <a:spcPct val="100000"/>
              </a:lnSpc>
              <a:spcBef>
                <a:spcPts val="0"/>
              </a:spcBef>
              <a:spcAft>
                <a:spcPts val="0"/>
              </a:spcAft>
              <a:buClr>
                <a:schemeClr val="dk2"/>
              </a:buClr>
              <a:buSzPts val="4000"/>
              <a:buNone/>
              <a:defRPr sz="4000">
                <a:solidFill>
                  <a:schemeClr val="dk2"/>
                </a:solidFill>
              </a:defRPr>
            </a:lvl7pPr>
            <a:lvl8pPr lvl="7" algn="l">
              <a:lnSpc>
                <a:spcPct val="100000"/>
              </a:lnSpc>
              <a:spcBef>
                <a:spcPts val="0"/>
              </a:spcBef>
              <a:spcAft>
                <a:spcPts val="0"/>
              </a:spcAft>
              <a:buClr>
                <a:schemeClr val="dk2"/>
              </a:buClr>
              <a:buSzPts val="4000"/>
              <a:buNone/>
              <a:defRPr sz="4000">
                <a:solidFill>
                  <a:schemeClr val="dk2"/>
                </a:solidFill>
              </a:defRPr>
            </a:lvl8pPr>
            <a:lvl9pPr lvl="8" algn="l">
              <a:lnSpc>
                <a:spcPct val="100000"/>
              </a:lnSpc>
              <a:spcBef>
                <a:spcPts val="0"/>
              </a:spcBef>
              <a:spcAft>
                <a:spcPts val="0"/>
              </a:spcAft>
              <a:buClr>
                <a:schemeClr val="dk2"/>
              </a:buClr>
              <a:buSzPts val="4000"/>
              <a:buNone/>
              <a:defRPr sz="4000">
                <a:solidFill>
                  <a:schemeClr val="dk2"/>
                </a:solidFill>
              </a:defRPr>
            </a:lvl9pPr>
          </a:lstStyle>
          <a:p>
            <a:endParaRPr/>
          </a:p>
        </p:txBody>
      </p:sp>
      <p:sp>
        <p:nvSpPr>
          <p:cNvPr id="11" name="Google Shape;11;p2"/>
          <p:cNvSpPr txBox="1">
            <a:spLocks noGrp="1"/>
          </p:cNvSpPr>
          <p:nvPr>
            <p:ph type="subTitle" idx="1"/>
          </p:nvPr>
        </p:nvSpPr>
        <p:spPr>
          <a:xfrm>
            <a:off x="729595" y="3401500"/>
            <a:ext cx="3787800" cy="54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2" name="Google Shape;12;p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13" name="Google Shape;13;p2"/>
          <p:cNvGrpSpPr/>
          <p:nvPr/>
        </p:nvGrpSpPr>
        <p:grpSpPr>
          <a:xfrm>
            <a:off x="830392" y="1191256"/>
            <a:ext cx="745763" cy="45826"/>
            <a:chOff x="4580561" y="2589004"/>
            <a:chExt cx="1064464" cy="25200"/>
          </a:xfrm>
        </p:grpSpPr>
        <p:sp>
          <p:nvSpPr>
            <p:cNvPr id="14" name="Google Shape;14;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 name="Google Shape;16;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1"/>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3" name="Google Shape;83;p11"/>
          <p:cNvGrpSpPr/>
          <p:nvPr/>
        </p:nvGrpSpPr>
        <p:grpSpPr>
          <a:xfrm>
            <a:off x="830392" y="1191256"/>
            <a:ext cx="745763" cy="45826"/>
            <a:chOff x="4580561" y="2589004"/>
            <a:chExt cx="1064464" cy="25200"/>
          </a:xfrm>
        </p:grpSpPr>
        <p:sp>
          <p:nvSpPr>
            <p:cNvPr id="84" name="Google Shape;84;p1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 name="Google Shape;86;p11"/>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000"/>
              <a:buNone/>
              <a:defRPr sz="3000">
                <a:solidFill>
                  <a:schemeClr val="dk2"/>
                </a:solidFill>
              </a:defRPr>
            </a:lvl1pPr>
            <a:lvl2pPr lvl="1" algn="l">
              <a:lnSpc>
                <a:spcPct val="100000"/>
              </a:lnSpc>
              <a:spcBef>
                <a:spcPts val="0"/>
              </a:spcBef>
              <a:spcAft>
                <a:spcPts val="0"/>
              </a:spcAft>
              <a:buClr>
                <a:schemeClr val="dk2"/>
              </a:buClr>
              <a:buSzPts val="3000"/>
              <a:buNone/>
              <a:defRPr sz="3000">
                <a:solidFill>
                  <a:schemeClr val="dk2"/>
                </a:solidFill>
              </a:defRPr>
            </a:lvl2pPr>
            <a:lvl3pPr lvl="2" algn="l">
              <a:lnSpc>
                <a:spcPct val="100000"/>
              </a:lnSpc>
              <a:spcBef>
                <a:spcPts val="0"/>
              </a:spcBef>
              <a:spcAft>
                <a:spcPts val="0"/>
              </a:spcAft>
              <a:buClr>
                <a:schemeClr val="dk2"/>
              </a:buClr>
              <a:buSzPts val="3000"/>
              <a:buNone/>
              <a:defRPr sz="3000">
                <a:solidFill>
                  <a:schemeClr val="dk2"/>
                </a:solidFill>
              </a:defRPr>
            </a:lvl3pPr>
            <a:lvl4pPr lvl="3" algn="l">
              <a:lnSpc>
                <a:spcPct val="100000"/>
              </a:lnSpc>
              <a:spcBef>
                <a:spcPts val="0"/>
              </a:spcBef>
              <a:spcAft>
                <a:spcPts val="0"/>
              </a:spcAft>
              <a:buClr>
                <a:schemeClr val="dk2"/>
              </a:buClr>
              <a:buSzPts val="3000"/>
              <a:buNone/>
              <a:defRPr sz="3000">
                <a:solidFill>
                  <a:schemeClr val="dk2"/>
                </a:solidFill>
              </a:defRPr>
            </a:lvl4pPr>
            <a:lvl5pPr lvl="4" algn="l">
              <a:lnSpc>
                <a:spcPct val="100000"/>
              </a:lnSpc>
              <a:spcBef>
                <a:spcPts val="0"/>
              </a:spcBef>
              <a:spcAft>
                <a:spcPts val="0"/>
              </a:spcAft>
              <a:buClr>
                <a:schemeClr val="dk2"/>
              </a:buClr>
              <a:buSzPts val="3000"/>
              <a:buNone/>
              <a:defRPr sz="3000">
                <a:solidFill>
                  <a:schemeClr val="dk2"/>
                </a:solidFill>
              </a:defRPr>
            </a:lvl5pPr>
            <a:lvl6pPr lvl="5" algn="l">
              <a:lnSpc>
                <a:spcPct val="100000"/>
              </a:lnSpc>
              <a:spcBef>
                <a:spcPts val="0"/>
              </a:spcBef>
              <a:spcAft>
                <a:spcPts val="0"/>
              </a:spcAft>
              <a:buClr>
                <a:schemeClr val="dk2"/>
              </a:buClr>
              <a:buSzPts val="3000"/>
              <a:buNone/>
              <a:defRPr sz="3000">
                <a:solidFill>
                  <a:schemeClr val="dk2"/>
                </a:solidFill>
              </a:defRPr>
            </a:lvl6pPr>
            <a:lvl7pPr lvl="6" algn="l">
              <a:lnSpc>
                <a:spcPct val="100000"/>
              </a:lnSpc>
              <a:spcBef>
                <a:spcPts val="0"/>
              </a:spcBef>
              <a:spcAft>
                <a:spcPts val="0"/>
              </a:spcAft>
              <a:buClr>
                <a:schemeClr val="dk2"/>
              </a:buClr>
              <a:buSzPts val="3000"/>
              <a:buNone/>
              <a:defRPr sz="3000">
                <a:solidFill>
                  <a:schemeClr val="dk2"/>
                </a:solidFill>
              </a:defRPr>
            </a:lvl7pPr>
            <a:lvl8pPr lvl="7" algn="l">
              <a:lnSpc>
                <a:spcPct val="100000"/>
              </a:lnSpc>
              <a:spcBef>
                <a:spcPts val="0"/>
              </a:spcBef>
              <a:spcAft>
                <a:spcPts val="0"/>
              </a:spcAft>
              <a:buClr>
                <a:schemeClr val="dk2"/>
              </a:buClr>
              <a:buSzPts val="3000"/>
              <a:buNone/>
              <a:defRPr sz="3000">
                <a:solidFill>
                  <a:schemeClr val="dk2"/>
                </a:solidFill>
              </a:defRPr>
            </a:lvl8pPr>
            <a:lvl9pPr lvl="8" algn="l">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87" name="Google Shape;87;p11"/>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88" name="Google Shape;88;p1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89"/>
        <p:cNvGrpSpPr/>
        <p:nvPr/>
      </p:nvGrpSpPr>
      <p:grpSpPr>
        <a:xfrm>
          <a:off x="0" y="0"/>
          <a:ext cx="0" cy="0"/>
          <a:chOff x="0" y="0"/>
          <a:chExt cx="0" cy="0"/>
        </a:xfrm>
      </p:grpSpPr>
      <p:grpSp>
        <p:nvGrpSpPr>
          <p:cNvPr id="90" name="Google Shape;90;p12"/>
          <p:cNvGrpSpPr/>
          <p:nvPr/>
        </p:nvGrpSpPr>
        <p:grpSpPr>
          <a:xfrm>
            <a:off x="830392" y="4169130"/>
            <a:ext cx="745763" cy="45826"/>
            <a:chOff x="4580561" y="2589004"/>
            <a:chExt cx="1064464" cy="25200"/>
          </a:xfrm>
        </p:grpSpPr>
        <p:sp>
          <p:nvSpPr>
            <p:cNvPr id="91" name="Google Shape;91;p12"/>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2"/>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93;p12"/>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3000"/>
              <a:buNone/>
              <a:defRPr sz="3000">
                <a:solidFill>
                  <a:schemeClr val="lt1"/>
                </a:solidFill>
              </a:defRPr>
            </a:lvl1pPr>
            <a:lvl2pPr lvl="1" algn="l">
              <a:lnSpc>
                <a:spcPct val="100000"/>
              </a:lnSpc>
              <a:spcBef>
                <a:spcPts val="0"/>
              </a:spcBef>
              <a:spcAft>
                <a:spcPts val="0"/>
              </a:spcAft>
              <a:buClr>
                <a:schemeClr val="lt1"/>
              </a:buClr>
              <a:buSzPts val="3000"/>
              <a:buNone/>
              <a:defRPr sz="3000">
                <a:solidFill>
                  <a:schemeClr val="lt1"/>
                </a:solidFill>
              </a:defRPr>
            </a:lvl2pPr>
            <a:lvl3pPr lvl="2" algn="l">
              <a:lnSpc>
                <a:spcPct val="100000"/>
              </a:lnSpc>
              <a:spcBef>
                <a:spcPts val="0"/>
              </a:spcBef>
              <a:spcAft>
                <a:spcPts val="0"/>
              </a:spcAft>
              <a:buClr>
                <a:schemeClr val="lt1"/>
              </a:buClr>
              <a:buSzPts val="3000"/>
              <a:buNone/>
              <a:defRPr sz="3000">
                <a:solidFill>
                  <a:schemeClr val="lt1"/>
                </a:solidFill>
              </a:defRPr>
            </a:lvl3pPr>
            <a:lvl4pPr lvl="3" algn="l">
              <a:lnSpc>
                <a:spcPct val="100000"/>
              </a:lnSpc>
              <a:spcBef>
                <a:spcPts val="0"/>
              </a:spcBef>
              <a:spcAft>
                <a:spcPts val="0"/>
              </a:spcAft>
              <a:buClr>
                <a:schemeClr val="lt1"/>
              </a:buClr>
              <a:buSzPts val="3000"/>
              <a:buNone/>
              <a:defRPr sz="3000">
                <a:solidFill>
                  <a:schemeClr val="lt1"/>
                </a:solidFill>
              </a:defRPr>
            </a:lvl4pPr>
            <a:lvl5pPr lvl="4" algn="l">
              <a:lnSpc>
                <a:spcPct val="100000"/>
              </a:lnSpc>
              <a:spcBef>
                <a:spcPts val="0"/>
              </a:spcBef>
              <a:spcAft>
                <a:spcPts val="0"/>
              </a:spcAft>
              <a:buClr>
                <a:schemeClr val="lt1"/>
              </a:buClr>
              <a:buSzPts val="3000"/>
              <a:buNone/>
              <a:defRPr sz="3000">
                <a:solidFill>
                  <a:schemeClr val="lt1"/>
                </a:solidFill>
              </a:defRPr>
            </a:lvl5pPr>
            <a:lvl6pPr lvl="5" algn="l">
              <a:lnSpc>
                <a:spcPct val="100000"/>
              </a:lnSpc>
              <a:spcBef>
                <a:spcPts val="0"/>
              </a:spcBef>
              <a:spcAft>
                <a:spcPts val="0"/>
              </a:spcAft>
              <a:buClr>
                <a:schemeClr val="lt1"/>
              </a:buClr>
              <a:buSzPts val="3000"/>
              <a:buNone/>
              <a:defRPr sz="3000">
                <a:solidFill>
                  <a:schemeClr val="lt1"/>
                </a:solidFill>
              </a:defRPr>
            </a:lvl6pPr>
            <a:lvl7pPr lvl="6" algn="l">
              <a:lnSpc>
                <a:spcPct val="100000"/>
              </a:lnSpc>
              <a:spcBef>
                <a:spcPts val="0"/>
              </a:spcBef>
              <a:spcAft>
                <a:spcPts val="0"/>
              </a:spcAft>
              <a:buClr>
                <a:schemeClr val="lt1"/>
              </a:buClr>
              <a:buSzPts val="3000"/>
              <a:buNone/>
              <a:defRPr sz="3000">
                <a:solidFill>
                  <a:schemeClr val="lt1"/>
                </a:solidFill>
              </a:defRPr>
            </a:lvl7pPr>
            <a:lvl8pPr lvl="7" algn="l">
              <a:lnSpc>
                <a:spcPct val="100000"/>
              </a:lnSpc>
              <a:spcBef>
                <a:spcPts val="0"/>
              </a:spcBef>
              <a:spcAft>
                <a:spcPts val="0"/>
              </a:spcAft>
              <a:buClr>
                <a:schemeClr val="lt1"/>
              </a:buClr>
              <a:buSzPts val="3000"/>
              <a:buNone/>
              <a:defRPr sz="3000">
                <a:solidFill>
                  <a:schemeClr val="lt1"/>
                </a:solidFill>
              </a:defRPr>
            </a:lvl8pPr>
            <a:lvl9pPr lvl="8" algn="l">
              <a:lnSpc>
                <a:spcPct val="100000"/>
              </a:lnSpc>
              <a:spcBef>
                <a:spcPts val="0"/>
              </a:spcBef>
              <a:spcAft>
                <a:spcPts val="0"/>
              </a:spcAft>
              <a:buClr>
                <a:schemeClr val="lt1"/>
              </a:buClr>
              <a:buSzPts val="3000"/>
              <a:buNone/>
              <a:defRPr sz="3000">
                <a:solidFill>
                  <a:schemeClr val="lt1"/>
                </a:solidFill>
              </a:defRPr>
            </a:lvl9pPr>
          </a:lstStyle>
          <a:p>
            <a:endParaRPr/>
          </a:p>
        </p:txBody>
      </p:sp>
      <p:sp>
        <p:nvSpPr>
          <p:cNvPr id="94" name="Google Shape;94;p1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13"/>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7" name="Google Shape;97;p13"/>
          <p:cNvGrpSpPr/>
          <p:nvPr/>
        </p:nvGrpSpPr>
        <p:grpSpPr>
          <a:xfrm>
            <a:off x="830392" y="1191256"/>
            <a:ext cx="745763" cy="45826"/>
            <a:chOff x="4580561" y="2589004"/>
            <a:chExt cx="1064464" cy="25200"/>
          </a:xfrm>
        </p:grpSpPr>
        <p:sp>
          <p:nvSpPr>
            <p:cNvPr id="98" name="Google Shape;98;p1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 name="Google Shape;100;p13"/>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000"/>
              <a:buNone/>
              <a:defRPr sz="3000">
                <a:solidFill>
                  <a:schemeClr val="dk2"/>
                </a:solidFill>
              </a:defRPr>
            </a:lvl1pPr>
            <a:lvl2pPr lvl="1" algn="l">
              <a:lnSpc>
                <a:spcPct val="100000"/>
              </a:lnSpc>
              <a:spcBef>
                <a:spcPts val="0"/>
              </a:spcBef>
              <a:spcAft>
                <a:spcPts val="0"/>
              </a:spcAft>
              <a:buClr>
                <a:schemeClr val="dk2"/>
              </a:buClr>
              <a:buSzPts val="3000"/>
              <a:buNone/>
              <a:defRPr sz="3000">
                <a:solidFill>
                  <a:schemeClr val="dk2"/>
                </a:solidFill>
              </a:defRPr>
            </a:lvl2pPr>
            <a:lvl3pPr lvl="2" algn="l">
              <a:lnSpc>
                <a:spcPct val="100000"/>
              </a:lnSpc>
              <a:spcBef>
                <a:spcPts val="0"/>
              </a:spcBef>
              <a:spcAft>
                <a:spcPts val="0"/>
              </a:spcAft>
              <a:buClr>
                <a:schemeClr val="dk2"/>
              </a:buClr>
              <a:buSzPts val="3000"/>
              <a:buNone/>
              <a:defRPr sz="3000">
                <a:solidFill>
                  <a:schemeClr val="dk2"/>
                </a:solidFill>
              </a:defRPr>
            </a:lvl3pPr>
            <a:lvl4pPr lvl="3" algn="l">
              <a:lnSpc>
                <a:spcPct val="100000"/>
              </a:lnSpc>
              <a:spcBef>
                <a:spcPts val="0"/>
              </a:spcBef>
              <a:spcAft>
                <a:spcPts val="0"/>
              </a:spcAft>
              <a:buClr>
                <a:schemeClr val="dk2"/>
              </a:buClr>
              <a:buSzPts val="3000"/>
              <a:buNone/>
              <a:defRPr sz="3000">
                <a:solidFill>
                  <a:schemeClr val="dk2"/>
                </a:solidFill>
              </a:defRPr>
            </a:lvl4pPr>
            <a:lvl5pPr lvl="4" algn="l">
              <a:lnSpc>
                <a:spcPct val="100000"/>
              </a:lnSpc>
              <a:spcBef>
                <a:spcPts val="0"/>
              </a:spcBef>
              <a:spcAft>
                <a:spcPts val="0"/>
              </a:spcAft>
              <a:buClr>
                <a:schemeClr val="dk2"/>
              </a:buClr>
              <a:buSzPts val="3000"/>
              <a:buNone/>
              <a:defRPr sz="3000">
                <a:solidFill>
                  <a:schemeClr val="dk2"/>
                </a:solidFill>
              </a:defRPr>
            </a:lvl5pPr>
            <a:lvl6pPr lvl="5" algn="l">
              <a:lnSpc>
                <a:spcPct val="100000"/>
              </a:lnSpc>
              <a:spcBef>
                <a:spcPts val="0"/>
              </a:spcBef>
              <a:spcAft>
                <a:spcPts val="0"/>
              </a:spcAft>
              <a:buClr>
                <a:schemeClr val="dk2"/>
              </a:buClr>
              <a:buSzPts val="3000"/>
              <a:buNone/>
              <a:defRPr sz="3000">
                <a:solidFill>
                  <a:schemeClr val="dk2"/>
                </a:solidFill>
              </a:defRPr>
            </a:lvl6pPr>
            <a:lvl7pPr lvl="6" algn="l">
              <a:lnSpc>
                <a:spcPct val="100000"/>
              </a:lnSpc>
              <a:spcBef>
                <a:spcPts val="0"/>
              </a:spcBef>
              <a:spcAft>
                <a:spcPts val="0"/>
              </a:spcAft>
              <a:buClr>
                <a:schemeClr val="dk2"/>
              </a:buClr>
              <a:buSzPts val="3000"/>
              <a:buNone/>
              <a:defRPr sz="3000">
                <a:solidFill>
                  <a:schemeClr val="dk2"/>
                </a:solidFill>
              </a:defRPr>
            </a:lvl7pPr>
            <a:lvl8pPr lvl="7" algn="l">
              <a:lnSpc>
                <a:spcPct val="100000"/>
              </a:lnSpc>
              <a:spcBef>
                <a:spcPts val="0"/>
              </a:spcBef>
              <a:spcAft>
                <a:spcPts val="0"/>
              </a:spcAft>
              <a:buClr>
                <a:schemeClr val="dk2"/>
              </a:buClr>
              <a:buSzPts val="3000"/>
              <a:buNone/>
              <a:defRPr sz="3000">
                <a:solidFill>
                  <a:schemeClr val="dk2"/>
                </a:solidFill>
              </a:defRPr>
            </a:lvl8pPr>
            <a:lvl9pPr lvl="8" algn="l">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101" name="Google Shape;101;p13"/>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02" name="Google Shape;102;p13"/>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03" name="Google Shape;103;p1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104"/>
        <p:cNvGrpSpPr/>
        <p:nvPr/>
      </p:nvGrpSpPr>
      <p:grpSpPr>
        <a:xfrm>
          <a:off x="0" y="0"/>
          <a:ext cx="0" cy="0"/>
          <a:chOff x="0" y="0"/>
          <a:chExt cx="0" cy="0"/>
        </a:xfrm>
      </p:grpSpPr>
      <p:pic>
        <p:nvPicPr>
          <p:cNvPr id="105" name="Google Shape;105;p14" descr="Side view of hands writing in a notebook at a cafe"/>
          <p:cNvPicPr preferRelativeResize="0"/>
          <p:nvPr/>
        </p:nvPicPr>
        <p:blipFill rotWithShape="1">
          <a:blip r:embed="rId2">
            <a:alphaModFix/>
          </a:blip>
          <a:srcRect l="9049" t="12064" r="54351" b="26445"/>
          <a:stretch/>
        </p:blipFill>
        <p:spPr>
          <a:xfrm>
            <a:off x="1" y="-50"/>
            <a:ext cx="4572000" cy="5143501"/>
          </a:xfrm>
          <a:prstGeom prst="rect">
            <a:avLst/>
          </a:prstGeom>
          <a:noFill/>
          <a:ln>
            <a:noFill/>
          </a:ln>
        </p:spPr>
      </p:pic>
      <p:sp>
        <p:nvSpPr>
          <p:cNvPr id="106" name="Google Shape;106;p14"/>
          <p:cNvSpPr/>
          <p:nvPr/>
        </p:nvSpPr>
        <p:spPr>
          <a:xfrm>
            <a:off x="1650" y="0"/>
            <a:ext cx="4568700" cy="5143500"/>
          </a:xfrm>
          <a:prstGeom prst="rect">
            <a:avLst/>
          </a:prstGeom>
          <a:solidFill>
            <a:srgbClr val="178D7D">
              <a:alpha val="6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7" name="Google Shape;107;p14"/>
          <p:cNvGrpSpPr/>
          <p:nvPr/>
        </p:nvGrpSpPr>
        <p:grpSpPr>
          <a:xfrm>
            <a:off x="830392" y="1191256"/>
            <a:ext cx="745763" cy="45826"/>
            <a:chOff x="4580561" y="2589004"/>
            <a:chExt cx="1064464" cy="25200"/>
          </a:xfrm>
        </p:grpSpPr>
        <p:sp>
          <p:nvSpPr>
            <p:cNvPr id="108" name="Google Shape;108;p14"/>
            <p:cNvSpPr/>
            <p:nvPr/>
          </p:nvSpPr>
          <p:spPr>
            <a:xfrm rot="-5400000">
              <a:off x="5366325" y="2335504"/>
              <a:ext cx="25200" cy="532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4"/>
            <p:cNvSpPr/>
            <p:nvPr/>
          </p:nvSpPr>
          <p:spPr>
            <a:xfrm rot="-5400000">
              <a:off x="4836311" y="2333254"/>
              <a:ext cx="25200" cy="536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 name="Google Shape;110;p14"/>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111" name="Google Shape;111;p14"/>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1600"/>
              <a:buNone/>
              <a:defRPr sz="1600">
                <a:solidFill>
                  <a:srgbClr val="FFFFFF"/>
                </a:solidFill>
              </a:defRPr>
            </a:lvl1pPr>
            <a:lvl2pPr lvl="1" algn="l">
              <a:lnSpc>
                <a:spcPct val="100000"/>
              </a:lnSpc>
              <a:spcBef>
                <a:spcPts val="0"/>
              </a:spcBef>
              <a:spcAft>
                <a:spcPts val="0"/>
              </a:spcAft>
              <a:buClr>
                <a:srgbClr val="FFFFFF"/>
              </a:buClr>
              <a:buSzPts val="1600"/>
              <a:buNone/>
              <a:defRPr sz="1600">
                <a:solidFill>
                  <a:srgbClr val="FFFFFF"/>
                </a:solidFill>
              </a:defRPr>
            </a:lvl2pPr>
            <a:lvl3pPr lvl="2" algn="l">
              <a:lnSpc>
                <a:spcPct val="100000"/>
              </a:lnSpc>
              <a:spcBef>
                <a:spcPts val="0"/>
              </a:spcBef>
              <a:spcAft>
                <a:spcPts val="0"/>
              </a:spcAft>
              <a:buClr>
                <a:srgbClr val="FFFFFF"/>
              </a:buClr>
              <a:buSzPts val="1600"/>
              <a:buNone/>
              <a:defRPr sz="1600">
                <a:solidFill>
                  <a:srgbClr val="FFFFFF"/>
                </a:solidFill>
              </a:defRPr>
            </a:lvl3pPr>
            <a:lvl4pPr lvl="3" algn="l">
              <a:lnSpc>
                <a:spcPct val="100000"/>
              </a:lnSpc>
              <a:spcBef>
                <a:spcPts val="0"/>
              </a:spcBef>
              <a:spcAft>
                <a:spcPts val="0"/>
              </a:spcAft>
              <a:buClr>
                <a:srgbClr val="FFFFFF"/>
              </a:buClr>
              <a:buSzPts val="1600"/>
              <a:buNone/>
              <a:defRPr sz="1600">
                <a:solidFill>
                  <a:srgbClr val="FFFFFF"/>
                </a:solidFill>
              </a:defRPr>
            </a:lvl4pPr>
            <a:lvl5pPr lvl="4" algn="l">
              <a:lnSpc>
                <a:spcPct val="100000"/>
              </a:lnSpc>
              <a:spcBef>
                <a:spcPts val="0"/>
              </a:spcBef>
              <a:spcAft>
                <a:spcPts val="0"/>
              </a:spcAft>
              <a:buClr>
                <a:srgbClr val="FFFFFF"/>
              </a:buClr>
              <a:buSzPts val="1600"/>
              <a:buNone/>
              <a:defRPr sz="1600">
                <a:solidFill>
                  <a:srgbClr val="FFFFFF"/>
                </a:solidFill>
              </a:defRPr>
            </a:lvl5pPr>
            <a:lvl6pPr lvl="5" algn="l">
              <a:lnSpc>
                <a:spcPct val="100000"/>
              </a:lnSpc>
              <a:spcBef>
                <a:spcPts val="0"/>
              </a:spcBef>
              <a:spcAft>
                <a:spcPts val="0"/>
              </a:spcAft>
              <a:buClr>
                <a:srgbClr val="FFFFFF"/>
              </a:buClr>
              <a:buSzPts val="1600"/>
              <a:buNone/>
              <a:defRPr sz="1600">
                <a:solidFill>
                  <a:srgbClr val="FFFFFF"/>
                </a:solidFill>
              </a:defRPr>
            </a:lvl6pPr>
            <a:lvl7pPr lvl="6" algn="l">
              <a:lnSpc>
                <a:spcPct val="100000"/>
              </a:lnSpc>
              <a:spcBef>
                <a:spcPts val="0"/>
              </a:spcBef>
              <a:spcAft>
                <a:spcPts val="0"/>
              </a:spcAft>
              <a:buClr>
                <a:srgbClr val="FFFFFF"/>
              </a:buClr>
              <a:buSzPts val="1600"/>
              <a:buNone/>
              <a:defRPr sz="1600">
                <a:solidFill>
                  <a:srgbClr val="FFFFFF"/>
                </a:solidFill>
              </a:defRPr>
            </a:lvl7pPr>
            <a:lvl8pPr lvl="7" algn="l">
              <a:lnSpc>
                <a:spcPct val="100000"/>
              </a:lnSpc>
              <a:spcBef>
                <a:spcPts val="0"/>
              </a:spcBef>
              <a:spcAft>
                <a:spcPts val="0"/>
              </a:spcAft>
              <a:buClr>
                <a:srgbClr val="FFFFFF"/>
              </a:buClr>
              <a:buSzPts val="1600"/>
              <a:buNone/>
              <a:defRPr sz="1600">
                <a:solidFill>
                  <a:srgbClr val="FFFFFF"/>
                </a:solidFill>
              </a:defRPr>
            </a:lvl8pPr>
            <a:lvl9pPr lvl="8" algn="l">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112" name="Google Shape;112;p14"/>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13" name="Google Shape;113;p14"/>
          <p:cNvSpPr txBox="1">
            <a:spLocks noGrp="1"/>
          </p:cNvSpPr>
          <p:nvPr>
            <p:ph type="sldNum" idx="12"/>
          </p:nvPr>
        </p:nvSpPr>
        <p:spPr>
          <a:xfrm>
            <a:off x="8536300" y="474985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1 2">
  <p:cSld name="SECTION_TITLE_AND_DESCRIPTION_1_2">
    <p:spTree>
      <p:nvGrpSpPr>
        <p:cNvPr id="1" name="Shape 114"/>
        <p:cNvGrpSpPr/>
        <p:nvPr/>
      </p:nvGrpSpPr>
      <p:grpSpPr>
        <a:xfrm>
          <a:off x="0" y="0"/>
          <a:ext cx="0" cy="0"/>
          <a:chOff x="0" y="0"/>
          <a:chExt cx="0" cy="0"/>
        </a:xfrm>
      </p:grpSpPr>
      <p:pic>
        <p:nvPicPr>
          <p:cNvPr id="115" name="Google Shape;115;p15"/>
          <p:cNvPicPr preferRelativeResize="0"/>
          <p:nvPr/>
        </p:nvPicPr>
        <p:blipFill rotWithShape="1">
          <a:blip r:embed="rId2">
            <a:alphaModFix/>
          </a:blip>
          <a:srcRect l="31882" t="8095" r="25713"/>
          <a:stretch/>
        </p:blipFill>
        <p:spPr>
          <a:xfrm>
            <a:off x="0" y="0"/>
            <a:ext cx="4575250" cy="5143500"/>
          </a:xfrm>
          <a:prstGeom prst="rect">
            <a:avLst/>
          </a:prstGeom>
          <a:noFill/>
          <a:ln>
            <a:noFill/>
          </a:ln>
        </p:spPr>
      </p:pic>
      <p:sp>
        <p:nvSpPr>
          <p:cNvPr id="116" name="Google Shape;116;p15"/>
          <p:cNvSpPr/>
          <p:nvPr/>
        </p:nvSpPr>
        <p:spPr>
          <a:xfrm>
            <a:off x="-75" y="0"/>
            <a:ext cx="4572000" cy="5143500"/>
          </a:xfrm>
          <a:prstGeom prst="rect">
            <a:avLst/>
          </a:prstGeom>
          <a:solidFill>
            <a:srgbClr val="178D7D">
              <a:alpha val="6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7" name="Google Shape;117;p15"/>
          <p:cNvGrpSpPr/>
          <p:nvPr/>
        </p:nvGrpSpPr>
        <p:grpSpPr>
          <a:xfrm>
            <a:off x="830392" y="1191256"/>
            <a:ext cx="745763" cy="45826"/>
            <a:chOff x="4580561" y="2589004"/>
            <a:chExt cx="1064464" cy="25200"/>
          </a:xfrm>
        </p:grpSpPr>
        <p:sp>
          <p:nvSpPr>
            <p:cNvPr id="118" name="Google Shape;118;p15"/>
            <p:cNvSpPr/>
            <p:nvPr/>
          </p:nvSpPr>
          <p:spPr>
            <a:xfrm rot="-5400000">
              <a:off x="5366325" y="2335504"/>
              <a:ext cx="25200" cy="532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5"/>
            <p:cNvSpPr/>
            <p:nvPr/>
          </p:nvSpPr>
          <p:spPr>
            <a:xfrm rot="-5400000">
              <a:off x="4836311" y="2333254"/>
              <a:ext cx="25200" cy="536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 name="Google Shape;120;p15"/>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121" name="Google Shape;121;p15"/>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1600"/>
              <a:buNone/>
              <a:defRPr sz="1600">
                <a:solidFill>
                  <a:srgbClr val="FFFFFF"/>
                </a:solidFill>
              </a:defRPr>
            </a:lvl1pPr>
            <a:lvl2pPr lvl="1" algn="l">
              <a:lnSpc>
                <a:spcPct val="100000"/>
              </a:lnSpc>
              <a:spcBef>
                <a:spcPts val="0"/>
              </a:spcBef>
              <a:spcAft>
                <a:spcPts val="0"/>
              </a:spcAft>
              <a:buClr>
                <a:srgbClr val="FFFFFF"/>
              </a:buClr>
              <a:buSzPts val="1600"/>
              <a:buNone/>
              <a:defRPr sz="1600">
                <a:solidFill>
                  <a:srgbClr val="FFFFFF"/>
                </a:solidFill>
              </a:defRPr>
            </a:lvl2pPr>
            <a:lvl3pPr lvl="2" algn="l">
              <a:lnSpc>
                <a:spcPct val="100000"/>
              </a:lnSpc>
              <a:spcBef>
                <a:spcPts val="0"/>
              </a:spcBef>
              <a:spcAft>
                <a:spcPts val="0"/>
              </a:spcAft>
              <a:buClr>
                <a:srgbClr val="FFFFFF"/>
              </a:buClr>
              <a:buSzPts val="1600"/>
              <a:buNone/>
              <a:defRPr sz="1600">
                <a:solidFill>
                  <a:srgbClr val="FFFFFF"/>
                </a:solidFill>
              </a:defRPr>
            </a:lvl3pPr>
            <a:lvl4pPr lvl="3" algn="l">
              <a:lnSpc>
                <a:spcPct val="100000"/>
              </a:lnSpc>
              <a:spcBef>
                <a:spcPts val="0"/>
              </a:spcBef>
              <a:spcAft>
                <a:spcPts val="0"/>
              </a:spcAft>
              <a:buClr>
                <a:srgbClr val="FFFFFF"/>
              </a:buClr>
              <a:buSzPts val="1600"/>
              <a:buNone/>
              <a:defRPr sz="1600">
                <a:solidFill>
                  <a:srgbClr val="FFFFFF"/>
                </a:solidFill>
              </a:defRPr>
            </a:lvl4pPr>
            <a:lvl5pPr lvl="4" algn="l">
              <a:lnSpc>
                <a:spcPct val="100000"/>
              </a:lnSpc>
              <a:spcBef>
                <a:spcPts val="0"/>
              </a:spcBef>
              <a:spcAft>
                <a:spcPts val="0"/>
              </a:spcAft>
              <a:buClr>
                <a:srgbClr val="FFFFFF"/>
              </a:buClr>
              <a:buSzPts val="1600"/>
              <a:buNone/>
              <a:defRPr sz="1600">
                <a:solidFill>
                  <a:srgbClr val="FFFFFF"/>
                </a:solidFill>
              </a:defRPr>
            </a:lvl5pPr>
            <a:lvl6pPr lvl="5" algn="l">
              <a:lnSpc>
                <a:spcPct val="100000"/>
              </a:lnSpc>
              <a:spcBef>
                <a:spcPts val="0"/>
              </a:spcBef>
              <a:spcAft>
                <a:spcPts val="0"/>
              </a:spcAft>
              <a:buClr>
                <a:srgbClr val="FFFFFF"/>
              </a:buClr>
              <a:buSzPts val="1600"/>
              <a:buNone/>
              <a:defRPr sz="1600">
                <a:solidFill>
                  <a:srgbClr val="FFFFFF"/>
                </a:solidFill>
              </a:defRPr>
            </a:lvl6pPr>
            <a:lvl7pPr lvl="6" algn="l">
              <a:lnSpc>
                <a:spcPct val="100000"/>
              </a:lnSpc>
              <a:spcBef>
                <a:spcPts val="0"/>
              </a:spcBef>
              <a:spcAft>
                <a:spcPts val="0"/>
              </a:spcAft>
              <a:buClr>
                <a:srgbClr val="FFFFFF"/>
              </a:buClr>
              <a:buSzPts val="1600"/>
              <a:buNone/>
              <a:defRPr sz="1600">
                <a:solidFill>
                  <a:srgbClr val="FFFFFF"/>
                </a:solidFill>
              </a:defRPr>
            </a:lvl7pPr>
            <a:lvl8pPr lvl="7" algn="l">
              <a:lnSpc>
                <a:spcPct val="100000"/>
              </a:lnSpc>
              <a:spcBef>
                <a:spcPts val="0"/>
              </a:spcBef>
              <a:spcAft>
                <a:spcPts val="0"/>
              </a:spcAft>
              <a:buClr>
                <a:srgbClr val="FFFFFF"/>
              </a:buClr>
              <a:buSzPts val="1600"/>
              <a:buNone/>
              <a:defRPr sz="1600">
                <a:solidFill>
                  <a:srgbClr val="FFFFFF"/>
                </a:solidFill>
              </a:defRPr>
            </a:lvl8pPr>
            <a:lvl9pPr lvl="8" algn="l">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122" name="Google Shape;122;p15"/>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23" name="Google Shape;123;p1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24"/>
        <p:cNvGrpSpPr/>
        <p:nvPr/>
      </p:nvGrpSpPr>
      <p:grpSpPr>
        <a:xfrm>
          <a:off x="0" y="0"/>
          <a:ext cx="0" cy="0"/>
          <a:chOff x="0" y="0"/>
          <a:chExt cx="0" cy="0"/>
        </a:xfrm>
      </p:grpSpPr>
      <p:grpSp>
        <p:nvGrpSpPr>
          <p:cNvPr id="125" name="Google Shape;125;p16"/>
          <p:cNvGrpSpPr/>
          <p:nvPr/>
        </p:nvGrpSpPr>
        <p:grpSpPr>
          <a:xfrm>
            <a:off x="830392" y="4169130"/>
            <a:ext cx="745763" cy="45826"/>
            <a:chOff x="4580561" y="2589004"/>
            <a:chExt cx="1064464" cy="25200"/>
          </a:xfrm>
        </p:grpSpPr>
        <p:sp>
          <p:nvSpPr>
            <p:cNvPr id="126" name="Google Shape;126;p16"/>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6"/>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8" name="Google Shape;128;p16"/>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129" name="Google Shape;129;p16"/>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1600"/>
              </a:spcBef>
              <a:spcAft>
                <a:spcPts val="0"/>
              </a:spcAft>
              <a:buClr>
                <a:schemeClr val="lt1"/>
              </a:buClr>
              <a:buSzPts val="1100"/>
              <a:buChar char="○"/>
              <a:defRPr>
                <a:solidFill>
                  <a:schemeClr val="lt1"/>
                </a:solidFill>
              </a:defRPr>
            </a:lvl2pPr>
            <a:lvl3pPr marL="1371600" lvl="2" indent="-298450" algn="l">
              <a:lnSpc>
                <a:spcPct val="115000"/>
              </a:lnSpc>
              <a:spcBef>
                <a:spcPts val="1600"/>
              </a:spcBef>
              <a:spcAft>
                <a:spcPts val="0"/>
              </a:spcAft>
              <a:buClr>
                <a:schemeClr val="lt1"/>
              </a:buClr>
              <a:buSzPts val="1100"/>
              <a:buChar char="■"/>
              <a:defRPr>
                <a:solidFill>
                  <a:schemeClr val="lt1"/>
                </a:solidFill>
              </a:defRPr>
            </a:lvl3pPr>
            <a:lvl4pPr marL="1828800" lvl="3" indent="-298450" algn="l">
              <a:lnSpc>
                <a:spcPct val="115000"/>
              </a:lnSpc>
              <a:spcBef>
                <a:spcPts val="1600"/>
              </a:spcBef>
              <a:spcAft>
                <a:spcPts val="0"/>
              </a:spcAft>
              <a:buClr>
                <a:schemeClr val="lt1"/>
              </a:buClr>
              <a:buSzPts val="1100"/>
              <a:buChar char="●"/>
              <a:defRPr>
                <a:solidFill>
                  <a:schemeClr val="lt1"/>
                </a:solidFill>
              </a:defRPr>
            </a:lvl4pPr>
            <a:lvl5pPr marL="2286000" lvl="4" indent="-298450" algn="l">
              <a:lnSpc>
                <a:spcPct val="115000"/>
              </a:lnSpc>
              <a:spcBef>
                <a:spcPts val="1600"/>
              </a:spcBef>
              <a:spcAft>
                <a:spcPts val="0"/>
              </a:spcAft>
              <a:buClr>
                <a:schemeClr val="lt1"/>
              </a:buClr>
              <a:buSzPts val="1100"/>
              <a:buChar char="○"/>
              <a:defRPr>
                <a:solidFill>
                  <a:schemeClr val="lt1"/>
                </a:solidFill>
              </a:defRPr>
            </a:lvl5pPr>
            <a:lvl6pPr marL="2743200" lvl="5" indent="-298450" algn="l">
              <a:lnSpc>
                <a:spcPct val="115000"/>
              </a:lnSpc>
              <a:spcBef>
                <a:spcPts val="1600"/>
              </a:spcBef>
              <a:spcAft>
                <a:spcPts val="0"/>
              </a:spcAft>
              <a:buClr>
                <a:schemeClr val="lt1"/>
              </a:buClr>
              <a:buSzPts val="1100"/>
              <a:buChar char="■"/>
              <a:defRPr>
                <a:solidFill>
                  <a:schemeClr val="lt1"/>
                </a:solidFill>
              </a:defRPr>
            </a:lvl6pPr>
            <a:lvl7pPr marL="3200400" lvl="6" indent="-298450" algn="l">
              <a:lnSpc>
                <a:spcPct val="115000"/>
              </a:lnSpc>
              <a:spcBef>
                <a:spcPts val="1600"/>
              </a:spcBef>
              <a:spcAft>
                <a:spcPts val="0"/>
              </a:spcAft>
              <a:buClr>
                <a:schemeClr val="lt1"/>
              </a:buClr>
              <a:buSzPts val="1100"/>
              <a:buChar char="●"/>
              <a:defRPr>
                <a:solidFill>
                  <a:schemeClr val="lt1"/>
                </a:solidFill>
              </a:defRPr>
            </a:lvl7pPr>
            <a:lvl8pPr marL="3657600" lvl="7" indent="-298450" algn="l">
              <a:lnSpc>
                <a:spcPct val="115000"/>
              </a:lnSpc>
              <a:spcBef>
                <a:spcPts val="1600"/>
              </a:spcBef>
              <a:spcAft>
                <a:spcPts val="0"/>
              </a:spcAft>
              <a:buClr>
                <a:schemeClr val="lt1"/>
              </a:buClr>
              <a:buSzPts val="1100"/>
              <a:buChar char="○"/>
              <a:defRPr>
                <a:solidFill>
                  <a:schemeClr val="lt1"/>
                </a:solidFill>
              </a:defRPr>
            </a:lvl8pPr>
            <a:lvl9pPr marL="4114800" lvl="8" indent="-298450" algn="l">
              <a:lnSpc>
                <a:spcPct val="115000"/>
              </a:lnSpc>
              <a:spcBef>
                <a:spcPts val="1600"/>
              </a:spcBef>
              <a:spcAft>
                <a:spcPts val="1600"/>
              </a:spcAft>
              <a:buClr>
                <a:schemeClr val="lt1"/>
              </a:buClr>
              <a:buSzPts val="1100"/>
              <a:buChar char="■"/>
              <a:defRPr>
                <a:solidFill>
                  <a:schemeClr val="lt1"/>
                </a:solidFill>
              </a:defRPr>
            </a:lvl9pPr>
          </a:lstStyle>
          <a:p>
            <a:endParaRPr/>
          </a:p>
        </p:txBody>
      </p:sp>
      <p:sp>
        <p:nvSpPr>
          <p:cNvPr id="130" name="Google Shape;130;p1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300"/>
              <a:buNone/>
              <a:defRPr/>
            </a:lvl1pPr>
          </a:lstStyle>
          <a:p>
            <a:endParaRPr/>
          </a:p>
        </p:txBody>
      </p:sp>
      <p:sp>
        <p:nvSpPr>
          <p:cNvPr id="21" name="Google Shape;21;p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 name="Google Shape;24;p5"/>
          <p:cNvGrpSpPr/>
          <p:nvPr/>
        </p:nvGrpSpPr>
        <p:grpSpPr>
          <a:xfrm>
            <a:off x="830392" y="1191256"/>
            <a:ext cx="745763" cy="45826"/>
            <a:chOff x="4580561" y="2589004"/>
            <a:chExt cx="1064464" cy="25200"/>
          </a:xfrm>
        </p:grpSpPr>
        <p:sp>
          <p:nvSpPr>
            <p:cNvPr id="25" name="Google Shape;25;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 name="Google Shape;27;p5"/>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000"/>
              <a:buNone/>
              <a:defRPr sz="3000">
                <a:solidFill>
                  <a:schemeClr val="dk2"/>
                </a:solidFill>
              </a:defRPr>
            </a:lvl1pPr>
            <a:lvl2pPr lvl="1" algn="l">
              <a:lnSpc>
                <a:spcPct val="100000"/>
              </a:lnSpc>
              <a:spcBef>
                <a:spcPts val="0"/>
              </a:spcBef>
              <a:spcAft>
                <a:spcPts val="0"/>
              </a:spcAft>
              <a:buClr>
                <a:schemeClr val="dk2"/>
              </a:buClr>
              <a:buSzPts val="3000"/>
              <a:buNone/>
              <a:defRPr sz="3000">
                <a:solidFill>
                  <a:schemeClr val="dk2"/>
                </a:solidFill>
              </a:defRPr>
            </a:lvl2pPr>
            <a:lvl3pPr lvl="2" algn="l">
              <a:lnSpc>
                <a:spcPct val="100000"/>
              </a:lnSpc>
              <a:spcBef>
                <a:spcPts val="0"/>
              </a:spcBef>
              <a:spcAft>
                <a:spcPts val="0"/>
              </a:spcAft>
              <a:buClr>
                <a:schemeClr val="dk2"/>
              </a:buClr>
              <a:buSzPts val="3000"/>
              <a:buNone/>
              <a:defRPr sz="3000">
                <a:solidFill>
                  <a:schemeClr val="dk2"/>
                </a:solidFill>
              </a:defRPr>
            </a:lvl3pPr>
            <a:lvl4pPr lvl="3" algn="l">
              <a:lnSpc>
                <a:spcPct val="100000"/>
              </a:lnSpc>
              <a:spcBef>
                <a:spcPts val="0"/>
              </a:spcBef>
              <a:spcAft>
                <a:spcPts val="0"/>
              </a:spcAft>
              <a:buClr>
                <a:schemeClr val="dk2"/>
              </a:buClr>
              <a:buSzPts val="3000"/>
              <a:buNone/>
              <a:defRPr sz="3000">
                <a:solidFill>
                  <a:schemeClr val="dk2"/>
                </a:solidFill>
              </a:defRPr>
            </a:lvl4pPr>
            <a:lvl5pPr lvl="4" algn="l">
              <a:lnSpc>
                <a:spcPct val="100000"/>
              </a:lnSpc>
              <a:spcBef>
                <a:spcPts val="0"/>
              </a:spcBef>
              <a:spcAft>
                <a:spcPts val="0"/>
              </a:spcAft>
              <a:buClr>
                <a:schemeClr val="dk2"/>
              </a:buClr>
              <a:buSzPts val="3000"/>
              <a:buNone/>
              <a:defRPr sz="3000">
                <a:solidFill>
                  <a:schemeClr val="dk2"/>
                </a:solidFill>
              </a:defRPr>
            </a:lvl5pPr>
            <a:lvl6pPr lvl="5" algn="l">
              <a:lnSpc>
                <a:spcPct val="100000"/>
              </a:lnSpc>
              <a:spcBef>
                <a:spcPts val="0"/>
              </a:spcBef>
              <a:spcAft>
                <a:spcPts val="0"/>
              </a:spcAft>
              <a:buClr>
                <a:schemeClr val="dk2"/>
              </a:buClr>
              <a:buSzPts val="3000"/>
              <a:buNone/>
              <a:defRPr sz="3000">
                <a:solidFill>
                  <a:schemeClr val="dk2"/>
                </a:solidFill>
              </a:defRPr>
            </a:lvl6pPr>
            <a:lvl7pPr lvl="6" algn="l">
              <a:lnSpc>
                <a:spcPct val="100000"/>
              </a:lnSpc>
              <a:spcBef>
                <a:spcPts val="0"/>
              </a:spcBef>
              <a:spcAft>
                <a:spcPts val="0"/>
              </a:spcAft>
              <a:buClr>
                <a:schemeClr val="dk2"/>
              </a:buClr>
              <a:buSzPts val="3000"/>
              <a:buNone/>
              <a:defRPr sz="3000">
                <a:solidFill>
                  <a:schemeClr val="dk2"/>
                </a:solidFill>
              </a:defRPr>
            </a:lvl7pPr>
            <a:lvl8pPr lvl="7" algn="l">
              <a:lnSpc>
                <a:spcPct val="100000"/>
              </a:lnSpc>
              <a:spcBef>
                <a:spcPts val="0"/>
              </a:spcBef>
              <a:spcAft>
                <a:spcPts val="0"/>
              </a:spcAft>
              <a:buClr>
                <a:schemeClr val="dk2"/>
              </a:buClr>
              <a:buSzPts val="3000"/>
              <a:buNone/>
              <a:defRPr sz="3000">
                <a:solidFill>
                  <a:schemeClr val="dk2"/>
                </a:solidFill>
              </a:defRPr>
            </a:lvl8pPr>
            <a:lvl9pPr lvl="8" algn="l">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28" name="Google Shape;28;p5"/>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29" name="Google Shape;29;p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chemeClr val="lt2"/>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ctrTitle"/>
          </p:nvPr>
        </p:nvSpPr>
        <p:spPr>
          <a:xfrm>
            <a:off x="729450" y="1322450"/>
            <a:ext cx="3787800" cy="1988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4000"/>
              <a:buNone/>
              <a:defRPr sz="4000">
                <a:solidFill>
                  <a:schemeClr val="dk2"/>
                </a:solidFill>
              </a:defRPr>
            </a:lvl1pPr>
            <a:lvl2pPr lvl="1" algn="l">
              <a:lnSpc>
                <a:spcPct val="100000"/>
              </a:lnSpc>
              <a:spcBef>
                <a:spcPts val="0"/>
              </a:spcBef>
              <a:spcAft>
                <a:spcPts val="0"/>
              </a:spcAft>
              <a:buClr>
                <a:schemeClr val="dk2"/>
              </a:buClr>
              <a:buSzPts val="4000"/>
              <a:buNone/>
              <a:defRPr sz="4000">
                <a:solidFill>
                  <a:schemeClr val="dk2"/>
                </a:solidFill>
              </a:defRPr>
            </a:lvl2pPr>
            <a:lvl3pPr lvl="2" algn="l">
              <a:lnSpc>
                <a:spcPct val="100000"/>
              </a:lnSpc>
              <a:spcBef>
                <a:spcPts val="0"/>
              </a:spcBef>
              <a:spcAft>
                <a:spcPts val="0"/>
              </a:spcAft>
              <a:buClr>
                <a:schemeClr val="dk2"/>
              </a:buClr>
              <a:buSzPts val="4000"/>
              <a:buNone/>
              <a:defRPr sz="4000">
                <a:solidFill>
                  <a:schemeClr val="dk2"/>
                </a:solidFill>
              </a:defRPr>
            </a:lvl3pPr>
            <a:lvl4pPr lvl="3" algn="l">
              <a:lnSpc>
                <a:spcPct val="100000"/>
              </a:lnSpc>
              <a:spcBef>
                <a:spcPts val="0"/>
              </a:spcBef>
              <a:spcAft>
                <a:spcPts val="0"/>
              </a:spcAft>
              <a:buClr>
                <a:schemeClr val="dk2"/>
              </a:buClr>
              <a:buSzPts val="4000"/>
              <a:buNone/>
              <a:defRPr sz="4000">
                <a:solidFill>
                  <a:schemeClr val="dk2"/>
                </a:solidFill>
              </a:defRPr>
            </a:lvl4pPr>
            <a:lvl5pPr lvl="4" algn="l">
              <a:lnSpc>
                <a:spcPct val="100000"/>
              </a:lnSpc>
              <a:spcBef>
                <a:spcPts val="0"/>
              </a:spcBef>
              <a:spcAft>
                <a:spcPts val="0"/>
              </a:spcAft>
              <a:buClr>
                <a:schemeClr val="dk2"/>
              </a:buClr>
              <a:buSzPts val="4000"/>
              <a:buNone/>
              <a:defRPr sz="4000">
                <a:solidFill>
                  <a:schemeClr val="dk2"/>
                </a:solidFill>
              </a:defRPr>
            </a:lvl5pPr>
            <a:lvl6pPr lvl="5" algn="l">
              <a:lnSpc>
                <a:spcPct val="100000"/>
              </a:lnSpc>
              <a:spcBef>
                <a:spcPts val="0"/>
              </a:spcBef>
              <a:spcAft>
                <a:spcPts val="0"/>
              </a:spcAft>
              <a:buClr>
                <a:schemeClr val="dk2"/>
              </a:buClr>
              <a:buSzPts val="4000"/>
              <a:buNone/>
              <a:defRPr sz="4000">
                <a:solidFill>
                  <a:schemeClr val="dk2"/>
                </a:solidFill>
              </a:defRPr>
            </a:lvl6pPr>
            <a:lvl7pPr lvl="6" algn="l">
              <a:lnSpc>
                <a:spcPct val="100000"/>
              </a:lnSpc>
              <a:spcBef>
                <a:spcPts val="0"/>
              </a:spcBef>
              <a:spcAft>
                <a:spcPts val="0"/>
              </a:spcAft>
              <a:buClr>
                <a:schemeClr val="dk2"/>
              </a:buClr>
              <a:buSzPts val="4000"/>
              <a:buNone/>
              <a:defRPr sz="4000">
                <a:solidFill>
                  <a:schemeClr val="dk2"/>
                </a:solidFill>
              </a:defRPr>
            </a:lvl7pPr>
            <a:lvl8pPr lvl="7" algn="l">
              <a:lnSpc>
                <a:spcPct val="100000"/>
              </a:lnSpc>
              <a:spcBef>
                <a:spcPts val="0"/>
              </a:spcBef>
              <a:spcAft>
                <a:spcPts val="0"/>
              </a:spcAft>
              <a:buClr>
                <a:schemeClr val="dk2"/>
              </a:buClr>
              <a:buSzPts val="4000"/>
              <a:buNone/>
              <a:defRPr sz="4000">
                <a:solidFill>
                  <a:schemeClr val="dk2"/>
                </a:solidFill>
              </a:defRPr>
            </a:lvl8pPr>
            <a:lvl9pPr lvl="8" algn="l">
              <a:lnSpc>
                <a:spcPct val="100000"/>
              </a:lnSpc>
              <a:spcBef>
                <a:spcPts val="0"/>
              </a:spcBef>
              <a:spcAft>
                <a:spcPts val="0"/>
              </a:spcAft>
              <a:buClr>
                <a:schemeClr val="dk2"/>
              </a:buClr>
              <a:buSzPts val="4000"/>
              <a:buNone/>
              <a:defRPr sz="4000">
                <a:solidFill>
                  <a:schemeClr val="dk2"/>
                </a:solidFill>
              </a:defRPr>
            </a:lvl9pPr>
          </a:lstStyle>
          <a:p>
            <a:endParaRPr/>
          </a:p>
        </p:txBody>
      </p:sp>
      <p:sp>
        <p:nvSpPr>
          <p:cNvPr id="32" name="Google Shape;32;p6"/>
          <p:cNvSpPr txBox="1">
            <a:spLocks noGrp="1"/>
          </p:cNvSpPr>
          <p:nvPr>
            <p:ph type="subTitle" idx="1"/>
          </p:nvPr>
        </p:nvSpPr>
        <p:spPr>
          <a:xfrm>
            <a:off x="729595" y="3401500"/>
            <a:ext cx="3787800" cy="54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33" name="Google Shape;33;p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34" name="Google Shape;34;p6"/>
          <p:cNvGrpSpPr/>
          <p:nvPr/>
        </p:nvGrpSpPr>
        <p:grpSpPr>
          <a:xfrm>
            <a:off x="830392" y="1191256"/>
            <a:ext cx="745763" cy="45826"/>
            <a:chOff x="4580561" y="2589004"/>
            <a:chExt cx="1064464" cy="25200"/>
          </a:xfrm>
        </p:grpSpPr>
        <p:sp>
          <p:nvSpPr>
            <p:cNvPr id="35" name="Google Shape;35;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 name="Google Shape;37;p6"/>
          <p:cNvSpPr/>
          <p:nvPr/>
        </p:nvSpPr>
        <p:spPr>
          <a:xfrm>
            <a:off x="0" y="1"/>
            <a:ext cx="9144000" cy="467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 name="Google Shape;38;p6"/>
          <p:cNvGrpSpPr/>
          <p:nvPr/>
        </p:nvGrpSpPr>
        <p:grpSpPr>
          <a:xfrm>
            <a:off x="5063108" y="1313285"/>
            <a:ext cx="3459716" cy="2670463"/>
            <a:chOff x="3553042" y="1657806"/>
            <a:chExt cx="3461100" cy="2671532"/>
          </a:xfrm>
        </p:grpSpPr>
        <p:sp>
          <p:nvSpPr>
            <p:cNvPr id="39" name="Google Shape;39;p6"/>
            <p:cNvSpPr/>
            <p:nvPr/>
          </p:nvSpPr>
          <p:spPr>
            <a:xfrm>
              <a:off x="4856024" y="3625653"/>
              <a:ext cx="944700" cy="663300"/>
            </a:xfrm>
            <a:prstGeom prst="trapezoid">
              <a:avLst>
                <a:gd name="adj" fmla="val 25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6"/>
            <p:cNvSpPr/>
            <p:nvPr/>
          </p:nvSpPr>
          <p:spPr>
            <a:xfrm rot="10800000">
              <a:off x="4953871" y="3681997"/>
              <a:ext cx="400200" cy="606600"/>
            </a:xfrm>
            <a:prstGeom prst="triangle">
              <a:avLst>
                <a:gd name="adj" fmla="val 96745"/>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6"/>
            <p:cNvSpPr/>
            <p:nvPr/>
          </p:nvSpPr>
          <p:spPr>
            <a:xfrm>
              <a:off x="4767796" y="3681816"/>
              <a:ext cx="163500" cy="606600"/>
            </a:xfrm>
            <a:prstGeom prst="triangle">
              <a:avLst>
                <a:gd name="adj" fmla="val 98558"/>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6"/>
            <p:cNvSpPr/>
            <p:nvPr/>
          </p:nvSpPr>
          <p:spPr>
            <a:xfrm rot="10800000">
              <a:off x="4678237" y="4276102"/>
              <a:ext cx="1210800" cy="456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6"/>
            <p:cNvSpPr/>
            <p:nvPr/>
          </p:nvSpPr>
          <p:spPr>
            <a:xfrm rot="10800000">
              <a:off x="4668343" y="4283738"/>
              <a:ext cx="1230600" cy="45600"/>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6"/>
            <p:cNvSpPr/>
            <p:nvPr/>
          </p:nvSpPr>
          <p:spPr>
            <a:xfrm>
              <a:off x="4926950" y="3681915"/>
              <a:ext cx="42900" cy="594300"/>
            </a:xfrm>
            <a:prstGeom prst="rect">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6"/>
            <p:cNvSpPr/>
            <p:nvPr/>
          </p:nvSpPr>
          <p:spPr>
            <a:xfrm>
              <a:off x="3553042" y="1674645"/>
              <a:ext cx="3461100" cy="2014500"/>
            </a:xfrm>
            <a:prstGeom prst="roundRect">
              <a:avLst>
                <a:gd name="adj" fmla="val 1882"/>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6"/>
            <p:cNvSpPr/>
            <p:nvPr/>
          </p:nvSpPr>
          <p:spPr>
            <a:xfrm>
              <a:off x="3553042" y="1657806"/>
              <a:ext cx="3461100" cy="2014500"/>
            </a:xfrm>
            <a:prstGeom prst="roundRect">
              <a:avLst>
                <a:gd name="adj" fmla="val 1764"/>
              </a:avLst>
            </a:pr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7" name="Google Shape;47;p6" descr="Component Detail"/>
          <p:cNvPicPr preferRelativeResize="0"/>
          <p:nvPr/>
        </p:nvPicPr>
        <p:blipFill rotWithShape="1">
          <a:blip r:embed="rId2">
            <a:alphaModFix/>
          </a:blip>
          <a:srcRect b="25075"/>
          <a:stretch/>
        </p:blipFill>
        <p:spPr>
          <a:xfrm>
            <a:off x="5161725" y="1399791"/>
            <a:ext cx="3262825" cy="1833425"/>
          </a:xfrm>
          <a:prstGeom prst="rect">
            <a:avLst/>
          </a:prstGeom>
          <a:noFill/>
          <a:ln>
            <a:noFill/>
          </a:ln>
        </p:spPr>
      </p:pic>
      <p:sp>
        <p:nvSpPr>
          <p:cNvPr id="48" name="Google Shape;48;p6"/>
          <p:cNvSpPr/>
          <p:nvPr/>
        </p:nvSpPr>
        <p:spPr>
          <a:xfrm flipH="1">
            <a:off x="5156273" y="1401826"/>
            <a:ext cx="3268500" cy="1812900"/>
          </a:xfrm>
          <a:prstGeom prst="rtTriangle">
            <a:avLst/>
          </a:prstGeom>
          <a:solidFill>
            <a:srgbClr val="000000">
              <a:alpha val="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 name="Google Shape;49;p6"/>
          <p:cNvGrpSpPr/>
          <p:nvPr/>
        </p:nvGrpSpPr>
        <p:grpSpPr>
          <a:xfrm>
            <a:off x="7666681" y="2077877"/>
            <a:ext cx="1148179" cy="2282763"/>
            <a:chOff x="7666681" y="2077877"/>
            <a:chExt cx="1148179" cy="2282763"/>
          </a:xfrm>
        </p:grpSpPr>
        <p:grpSp>
          <p:nvGrpSpPr>
            <p:cNvPr id="50" name="Google Shape;50;p6"/>
            <p:cNvGrpSpPr/>
            <p:nvPr/>
          </p:nvGrpSpPr>
          <p:grpSpPr>
            <a:xfrm>
              <a:off x="7666681" y="2077877"/>
              <a:ext cx="1148179" cy="2282763"/>
              <a:chOff x="3983627" y="1676395"/>
              <a:chExt cx="1449538" cy="2881913"/>
            </a:xfrm>
          </p:grpSpPr>
          <p:sp>
            <p:nvSpPr>
              <p:cNvPr id="51" name="Google Shape;51;p6"/>
              <p:cNvSpPr/>
              <p:nvPr/>
            </p:nvSpPr>
            <p:spPr>
              <a:xfrm rot="-5400000">
                <a:off x="3276827" y="2404608"/>
                <a:ext cx="2860500" cy="1446900"/>
              </a:xfrm>
              <a:prstGeom prst="roundRect">
                <a:avLst>
                  <a:gd name="adj" fmla="val 4551"/>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6"/>
              <p:cNvSpPr/>
              <p:nvPr/>
            </p:nvSpPr>
            <p:spPr>
              <a:xfrm rot="-5400000">
                <a:off x="3279465" y="2383195"/>
                <a:ext cx="2860500" cy="1446900"/>
              </a:xfrm>
              <a:prstGeom prst="roundRect">
                <a:avLst>
                  <a:gd name="adj" fmla="val 4551"/>
                </a:avLst>
              </a:pr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6"/>
              <p:cNvSpPr/>
              <p:nvPr/>
            </p:nvSpPr>
            <p:spPr>
              <a:xfrm>
                <a:off x="4473243" y="4318802"/>
                <a:ext cx="472800" cy="76800"/>
              </a:xfrm>
              <a:prstGeom prst="roundRect">
                <a:avLst>
                  <a:gd name="adj" fmla="val 50000"/>
                </a:avLst>
              </a:prstGeom>
              <a:solidFill>
                <a:srgbClr val="4B4B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4" name="Google Shape;54;p6" descr="Mobile View"/>
            <p:cNvPicPr preferRelativeResize="0"/>
            <p:nvPr/>
          </p:nvPicPr>
          <p:blipFill rotWithShape="1">
            <a:blip r:embed="rId3">
              <a:alphaModFix/>
            </a:blip>
            <a:srcRect t="4362" b="4371"/>
            <a:stretch/>
          </p:blipFill>
          <p:spPr>
            <a:xfrm>
              <a:off x="7720839" y="2222723"/>
              <a:ext cx="1037555" cy="1833418"/>
            </a:xfrm>
            <a:prstGeom prst="rect">
              <a:avLst/>
            </a:prstGeom>
            <a:noFill/>
            <a:ln>
              <a:noFill/>
            </a:ln>
          </p:spPr>
        </p:pic>
        <p:sp>
          <p:nvSpPr>
            <p:cNvPr id="55" name="Google Shape;55;p6"/>
            <p:cNvSpPr/>
            <p:nvPr/>
          </p:nvSpPr>
          <p:spPr>
            <a:xfrm flipH="1">
              <a:off x="7722342" y="2222973"/>
              <a:ext cx="1037700" cy="1833000"/>
            </a:xfrm>
            <a:prstGeom prst="rtTriangle">
              <a:avLst/>
            </a:prstGeom>
            <a:solidFill>
              <a:srgbClr val="000000">
                <a:alpha val="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6"/>
        <p:cNvGrpSpPr/>
        <p:nvPr/>
      </p:nvGrpSpPr>
      <p:grpSpPr>
        <a:xfrm>
          <a:off x="0" y="0"/>
          <a:ext cx="0" cy="0"/>
          <a:chOff x="0" y="0"/>
          <a:chExt cx="0" cy="0"/>
        </a:xfrm>
      </p:grpSpPr>
      <p:grpSp>
        <p:nvGrpSpPr>
          <p:cNvPr id="57" name="Google Shape;57;p7"/>
          <p:cNvGrpSpPr/>
          <p:nvPr/>
        </p:nvGrpSpPr>
        <p:grpSpPr>
          <a:xfrm>
            <a:off x="830392" y="1191256"/>
            <a:ext cx="745763" cy="45826"/>
            <a:chOff x="4580561" y="2589004"/>
            <a:chExt cx="1064464" cy="25200"/>
          </a:xfrm>
        </p:grpSpPr>
        <p:sp>
          <p:nvSpPr>
            <p:cNvPr id="58" name="Google Shape;58;p7"/>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7"/>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 name="Google Shape;60;p7"/>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000"/>
              <a:buNone/>
              <a:defRPr sz="3000">
                <a:solidFill>
                  <a:schemeClr val="lt1"/>
                </a:solidFill>
              </a:defRPr>
            </a:lvl1pPr>
            <a:lvl2pPr lvl="1" algn="l">
              <a:lnSpc>
                <a:spcPct val="100000"/>
              </a:lnSpc>
              <a:spcBef>
                <a:spcPts val="0"/>
              </a:spcBef>
              <a:spcAft>
                <a:spcPts val="0"/>
              </a:spcAft>
              <a:buClr>
                <a:schemeClr val="lt1"/>
              </a:buClr>
              <a:buSzPts val="3000"/>
              <a:buNone/>
              <a:defRPr sz="3000">
                <a:solidFill>
                  <a:schemeClr val="lt1"/>
                </a:solidFill>
              </a:defRPr>
            </a:lvl2pPr>
            <a:lvl3pPr lvl="2" algn="l">
              <a:lnSpc>
                <a:spcPct val="100000"/>
              </a:lnSpc>
              <a:spcBef>
                <a:spcPts val="0"/>
              </a:spcBef>
              <a:spcAft>
                <a:spcPts val="0"/>
              </a:spcAft>
              <a:buClr>
                <a:schemeClr val="lt1"/>
              </a:buClr>
              <a:buSzPts val="3000"/>
              <a:buNone/>
              <a:defRPr sz="3000">
                <a:solidFill>
                  <a:schemeClr val="lt1"/>
                </a:solidFill>
              </a:defRPr>
            </a:lvl3pPr>
            <a:lvl4pPr lvl="3" algn="l">
              <a:lnSpc>
                <a:spcPct val="100000"/>
              </a:lnSpc>
              <a:spcBef>
                <a:spcPts val="0"/>
              </a:spcBef>
              <a:spcAft>
                <a:spcPts val="0"/>
              </a:spcAft>
              <a:buClr>
                <a:schemeClr val="lt1"/>
              </a:buClr>
              <a:buSzPts val="3000"/>
              <a:buNone/>
              <a:defRPr sz="3000">
                <a:solidFill>
                  <a:schemeClr val="lt1"/>
                </a:solidFill>
              </a:defRPr>
            </a:lvl4pPr>
            <a:lvl5pPr lvl="4" algn="l">
              <a:lnSpc>
                <a:spcPct val="100000"/>
              </a:lnSpc>
              <a:spcBef>
                <a:spcPts val="0"/>
              </a:spcBef>
              <a:spcAft>
                <a:spcPts val="0"/>
              </a:spcAft>
              <a:buClr>
                <a:schemeClr val="lt1"/>
              </a:buClr>
              <a:buSzPts val="3000"/>
              <a:buNone/>
              <a:defRPr sz="3000">
                <a:solidFill>
                  <a:schemeClr val="lt1"/>
                </a:solidFill>
              </a:defRPr>
            </a:lvl5pPr>
            <a:lvl6pPr lvl="5" algn="l">
              <a:lnSpc>
                <a:spcPct val="100000"/>
              </a:lnSpc>
              <a:spcBef>
                <a:spcPts val="0"/>
              </a:spcBef>
              <a:spcAft>
                <a:spcPts val="0"/>
              </a:spcAft>
              <a:buClr>
                <a:schemeClr val="lt1"/>
              </a:buClr>
              <a:buSzPts val="3000"/>
              <a:buNone/>
              <a:defRPr sz="3000">
                <a:solidFill>
                  <a:schemeClr val="lt1"/>
                </a:solidFill>
              </a:defRPr>
            </a:lvl6pPr>
            <a:lvl7pPr lvl="6" algn="l">
              <a:lnSpc>
                <a:spcPct val="100000"/>
              </a:lnSpc>
              <a:spcBef>
                <a:spcPts val="0"/>
              </a:spcBef>
              <a:spcAft>
                <a:spcPts val="0"/>
              </a:spcAft>
              <a:buClr>
                <a:schemeClr val="lt1"/>
              </a:buClr>
              <a:buSzPts val="3000"/>
              <a:buNone/>
              <a:defRPr sz="3000">
                <a:solidFill>
                  <a:schemeClr val="lt1"/>
                </a:solidFill>
              </a:defRPr>
            </a:lvl7pPr>
            <a:lvl8pPr lvl="7" algn="l">
              <a:lnSpc>
                <a:spcPct val="100000"/>
              </a:lnSpc>
              <a:spcBef>
                <a:spcPts val="0"/>
              </a:spcBef>
              <a:spcAft>
                <a:spcPts val="0"/>
              </a:spcAft>
              <a:buClr>
                <a:schemeClr val="lt1"/>
              </a:buClr>
              <a:buSzPts val="3000"/>
              <a:buNone/>
              <a:defRPr sz="3000">
                <a:solidFill>
                  <a:schemeClr val="lt1"/>
                </a:solidFill>
              </a:defRPr>
            </a:lvl8pPr>
            <a:lvl9pPr lvl="8" algn="l">
              <a:lnSpc>
                <a:spcPct val="100000"/>
              </a:lnSpc>
              <a:spcBef>
                <a:spcPts val="0"/>
              </a:spcBef>
              <a:spcAft>
                <a:spcPts val="0"/>
              </a:spcAft>
              <a:buClr>
                <a:schemeClr val="lt1"/>
              </a:buClr>
              <a:buSzPts val="3000"/>
              <a:buNone/>
              <a:defRPr sz="3000">
                <a:solidFill>
                  <a:schemeClr val="lt1"/>
                </a:solidFill>
              </a:defRPr>
            </a:lvl9pPr>
          </a:lstStyle>
          <a:p>
            <a:endParaRPr/>
          </a:p>
        </p:txBody>
      </p:sp>
      <p:sp>
        <p:nvSpPr>
          <p:cNvPr id="61" name="Google Shape;61;p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 name="Google Shape;64;p8"/>
          <p:cNvGrpSpPr/>
          <p:nvPr/>
        </p:nvGrpSpPr>
        <p:grpSpPr>
          <a:xfrm>
            <a:off x="830392" y="1191256"/>
            <a:ext cx="745763" cy="45826"/>
            <a:chOff x="4580561" y="2589004"/>
            <a:chExt cx="1064464" cy="25200"/>
          </a:xfrm>
        </p:grpSpPr>
        <p:sp>
          <p:nvSpPr>
            <p:cNvPr id="65" name="Google Shape;65;p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 name="Google Shape;67;p8"/>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000"/>
              <a:buNone/>
              <a:defRPr sz="3000">
                <a:solidFill>
                  <a:schemeClr val="dk2"/>
                </a:solidFill>
              </a:defRPr>
            </a:lvl1pPr>
            <a:lvl2pPr lvl="1" algn="l">
              <a:lnSpc>
                <a:spcPct val="100000"/>
              </a:lnSpc>
              <a:spcBef>
                <a:spcPts val="0"/>
              </a:spcBef>
              <a:spcAft>
                <a:spcPts val="0"/>
              </a:spcAft>
              <a:buClr>
                <a:schemeClr val="dk2"/>
              </a:buClr>
              <a:buSzPts val="3000"/>
              <a:buNone/>
              <a:defRPr sz="3000">
                <a:solidFill>
                  <a:schemeClr val="dk2"/>
                </a:solidFill>
              </a:defRPr>
            </a:lvl2pPr>
            <a:lvl3pPr lvl="2" algn="l">
              <a:lnSpc>
                <a:spcPct val="100000"/>
              </a:lnSpc>
              <a:spcBef>
                <a:spcPts val="0"/>
              </a:spcBef>
              <a:spcAft>
                <a:spcPts val="0"/>
              </a:spcAft>
              <a:buClr>
                <a:schemeClr val="dk2"/>
              </a:buClr>
              <a:buSzPts val="3000"/>
              <a:buNone/>
              <a:defRPr sz="3000">
                <a:solidFill>
                  <a:schemeClr val="dk2"/>
                </a:solidFill>
              </a:defRPr>
            </a:lvl3pPr>
            <a:lvl4pPr lvl="3" algn="l">
              <a:lnSpc>
                <a:spcPct val="100000"/>
              </a:lnSpc>
              <a:spcBef>
                <a:spcPts val="0"/>
              </a:spcBef>
              <a:spcAft>
                <a:spcPts val="0"/>
              </a:spcAft>
              <a:buClr>
                <a:schemeClr val="dk2"/>
              </a:buClr>
              <a:buSzPts val="3000"/>
              <a:buNone/>
              <a:defRPr sz="3000">
                <a:solidFill>
                  <a:schemeClr val="dk2"/>
                </a:solidFill>
              </a:defRPr>
            </a:lvl4pPr>
            <a:lvl5pPr lvl="4" algn="l">
              <a:lnSpc>
                <a:spcPct val="100000"/>
              </a:lnSpc>
              <a:spcBef>
                <a:spcPts val="0"/>
              </a:spcBef>
              <a:spcAft>
                <a:spcPts val="0"/>
              </a:spcAft>
              <a:buClr>
                <a:schemeClr val="dk2"/>
              </a:buClr>
              <a:buSzPts val="3000"/>
              <a:buNone/>
              <a:defRPr sz="3000">
                <a:solidFill>
                  <a:schemeClr val="dk2"/>
                </a:solidFill>
              </a:defRPr>
            </a:lvl5pPr>
            <a:lvl6pPr lvl="5" algn="l">
              <a:lnSpc>
                <a:spcPct val="100000"/>
              </a:lnSpc>
              <a:spcBef>
                <a:spcPts val="0"/>
              </a:spcBef>
              <a:spcAft>
                <a:spcPts val="0"/>
              </a:spcAft>
              <a:buClr>
                <a:schemeClr val="dk2"/>
              </a:buClr>
              <a:buSzPts val="3000"/>
              <a:buNone/>
              <a:defRPr sz="3000">
                <a:solidFill>
                  <a:schemeClr val="dk2"/>
                </a:solidFill>
              </a:defRPr>
            </a:lvl6pPr>
            <a:lvl7pPr lvl="6" algn="l">
              <a:lnSpc>
                <a:spcPct val="100000"/>
              </a:lnSpc>
              <a:spcBef>
                <a:spcPts val="0"/>
              </a:spcBef>
              <a:spcAft>
                <a:spcPts val="0"/>
              </a:spcAft>
              <a:buClr>
                <a:schemeClr val="dk2"/>
              </a:buClr>
              <a:buSzPts val="3000"/>
              <a:buNone/>
              <a:defRPr sz="3000">
                <a:solidFill>
                  <a:schemeClr val="dk2"/>
                </a:solidFill>
              </a:defRPr>
            </a:lvl7pPr>
            <a:lvl8pPr lvl="7" algn="l">
              <a:lnSpc>
                <a:spcPct val="100000"/>
              </a:lnSpc>
              <a:spcBef>
                <a:spcPts val="0"/>
              </a:spcBef>
              <a:spcAft>
                <a:spcPts val="0"/>
              </a:spcAft>
              <a:buClr>
                <a:schemeClr val="dk2"/>
              </a:buClr>
              <a:buSzPts val="3000"/>
              <a:buNone/>
              <a:defRPr sz="3000">
                <a:solidFill>
                  <a:schemeClr val="dk2"/>
                </a:solidFill>
              </a:defRPr>
            </a:lvl8pPr>
            <a:lvl9pPr lvl="8" algn="l">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68" name="Google Shape;68;p8"/>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69" name="Google Shape;69;p8"/>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70" name="Google Shape;70;p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9"/>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3" name="Google Shape;73;p9"/>
          <p:cNvGrpSpPr/>
          <p:nvPr/>
        </p:nvGrpSpPr>
        <p:grpSpPr>
          <a:xfrm>
            <a:off x="830392" y="1191256"/>
            <a:ext cx="745763" cy="45826"/>
            <a:chOff x="4580561" y="2589004"/>
            <a:chExt cx="1064464" cy="25200"/>
          </a:xfrm>
        </p:grpSpPr>
        <p:sp>
          <p:nvSpPr>
            <p:cNvPr id="74" name="Google Shape;7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 name="Google Shape;76;p9"/>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000"/>
              <a:buNone/>
              <a:defRPr sz="3000">
                <a:solidFill>
                  <a:schemeClr val="dk2"/>
                </a:solidFill>
              </a:defRPr>
            </a:lvl1pPr>
            <a:lvl2pPr lvl="1" algn="l">
              <a:lnSpc>
                <a:spcPct val="100000"/>
              </a:lnSpc>
              <a:spcBef>
                <a:spcPts val="0"/>
              </a:spcBef>
              <a:spcAft>
                <a:spcPts val="0"/>
              </a:spcAft>
              <a:buClr>
                <a:schemeClr val="dk2"/>
              </a:buClr>
              <a:buSzPts val="3000"/>
              <a:buNone/>
              <a:defRPr sz="3000">
                <a:solidFill>
                  <a:schemeClr val="dk2"/>
                </a:solidFill>
              </a:defRPr>
            </a:lvl2pPr>
            <a:lvl3pPr lvl="2" algn="l">
              <a:lnSpc>
                <a:spcPct val="100000"/>
              </a:lnSpc>
              <a:spcBef>
                <a:spcPts val="0"/>
              </a:spcBef>
              <a:spcAft>
                <a:spcPts val="0"/>
              </a:spcAft>
              <a:buClr>
                <a:schemeClr val="dk2"/>
              </a:buClr>
              <a:buSzPts val="3000"/>
              <a:buNone/>
              <a:defRPr sz="3000">
                <a:solidFill>
                  <a:schemeClr val="dk2"/>
                </a:solidFill>
              </a:defRPr>
            </a:lvl3pPr>
            <a:lvl4pPr lvl="3" algn="l">
              <a:lnSpc>
                <a:spcPct val="100000"/>
              </a:lnSpc>
              <a:spcBef>
                <a:spcPts val="0"/>
              </a:spcBef>
              <a:spcAft>
                <a:spcPts val="0"/>
              </a:spcAft>
              <a:buClr>
                <a:schemeClr val="dk2"/>
              </a:buClr>
              <a:buSzPts val="3000"/>
              <a:buNone/>
              <a:defRPr sz="3000">
                <a:solidFill>
                  <a:schemeClr val="dk2"/>
                </a:solidFill>
              </a:defRPr>
            </a:lvl4pPr>
            <a:lvl5pPr lvl="4" algn="l">
              <a:lnSpc>
                <a:spcPct val="100000"/>
              </a:lnSpc>
              <a:spcBef>
                <a:spcPts val="0"/>
              </a:spcBef>
              <a:spcAft>
                <a:spcPts val="0"/>
              </a:spcAft>
              <a:buClr>
                <a:schemeClr val="dk2"/>
              </a:buClr>
              <a:buSzPts val="3000"/>
              <a:buNone/>
              <a:defRPr sz="3000">
                <a:solidFill>
                  <a:schemeClr val="dk2"/>
                </a:solidFill>
              </a:defRPr>
            </a:lvl5pPr>
            <a:lvl6pPr lvl="5" algn="l">
              <a:lnSpc>
                <a:spcPct val="100000"/>
              </a:lnSpc>
              <a:spcBef>
                <a:spcPts val="0"/>
              </a:spcBef>
              <a:spcAft>
                <a:spcPts val="0"/>
              </a:spcAft>
              <a:buClr>
                <a:schemeClr val="dk2"/>
              </a:buClr>
              <a:buSzPts val="3000"/>
              <a:buNone/>
              <a:defRPr sz="3000">
                <a:solidFill>
                  <a:schemeClr val="dk2"/>
                </a:solidFill>
              </a:defRPr>
            </a:lvl6pPr>
            <a:lvl7pPr lvl="6" algn="l">
              <a:lnSpc>
                <a:spcPct val="100000"/>
              </a:lnSpc>
              <a:spcBef>
                <a:spcPts val="0"/>
              </a:spcBef>
              <a:spcAft>
                <a:spcPts val="0"/>
              </a:spcAft>
              <a:buClr>
                <a:schemeClr val="dk2"/>
              </a:buClr>
              <a:buSzPts val="3000"/>
              <a:buNone/>
              <a:defRPr sz="3000">
                <a:solidFill>
                  <a:schemeClr val="dk2"/>
                </a:solidFill>
              </a:defRPr>
            </a:lvl7pPr>
            <a:lvl8pPr lvl="7" algn="l">
              <a:lnSpc>
                <a:spcPct val="100000"/>
              </a:lnSpc>
              <a:spcBef>
                <a:spcPts val="0"/>
              </a:spcBef>
              <a:spcAft>
                <a:spcPts val="0"/>
              </a:spcAft>
              <a:buClr>
                <a:schemeClr val="dk2"/>
              </a:buClr>
              <a:buSzPts val="3000"/>
              <a:buNone/>
              <a:defRPr sz="3000">
                <a:solidFill>
                  <a:schemeClr val="dk2"/>
                </a:solidFill>
              </a:defRPr>
            </a:lvl8pPr>
            <a:lvl9pPr lvl="8" algn="l">
              <a:lnSpc>
                <a:spcPct val="100000"/>
              </a:lnSpc>
              <a:spcBef>
                <a:spcPts val="0"/>
              </a:spcBef>
              <a:spcAft>
                <a:spcPts val="0"/>
              </a:spcAft>
              <a:buClr>
                <a:schemeClr val="dk2"/>
              </a:buClr>
              <a:buSzPts val="3000"/>
              <a:buNone/>
              <a:defRPr sz="3000">
                <a:solidFill>
                  <a:schemeClr val="dk2"/>
                </a:solidFill>
              </a:defRPr>
            </a:lvl9pPr>
          </a:lstStyle>
          <a:p>
            <a:endParaRPr/>
          </a:p>
        </p:txBody>
      </p:sp>
      <p:sp>
        <p:nvSpPr>
          <p:cNvPr id="77" name="Google Shape;77;p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78"/>
        <p:cNvGrpSpPr/>
        <p:nvPr/>
      </p:nvGrpSpPr>
      <p:grpSpPr>
        <a:xfrm>
          <a:off x="0" y="0"/>
          <a:ext cx="0" cy="0"/>
          <a:chOff x="0" y="0"/>
          <a:chExt cx="0" cy="0"/>
        </a:xfrm>
      </p:grpSpPr>
      <p:sp>
        <p:nvSpPr>
          <p:cNvPr id="79" name="Google Shape;79;p10"/>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enphase.com/sites/default/files/2021-10/IQ-Battery-10-DS-EN-US.pdf" TargetMode="External"/><Relationship Id="rId13" Type="http://schemas.openxmlformats.org/officeDocument/2006/relationships/hyperlink" Target="https://www.lgessbattery.com/us/home-battery/product-info.lg" TargetMode="External"/><Relationship Id="rId3" Type="http://schemas.openxmlformats.org/officeDocument/2006/relationships/hyperlink" Target="https://www.energy.ca.gov/sites/default/files/2021-10/Inverter_and_Energy_Storage_System_PCS_List_ADA.xlsx" TargetMode="External"/><Relationship Id="rId7" Type="http://schemas.openxmlformats.org/officeDocument/2006/relationships/hyperlink" Target="https://www.generac.com/generaccorporate/media/library/content/all-products/clean-energy/pwrcell_inverter_specsheet_rev_c.pdf?ext=.pdf" TargetMode="External"/><Relationship Id="rId12" Type="http://schemas.openxmlformats.org/officeDocument/2006/relationships/hyperlink" Target="https://www.solaredge.com/sites/default/files/se-energy-bank-battery-datasheet-nam.pdf"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rexel-cdn.com/Products/Sonnen/ECOLINX.pdf?i=BFA9A70F-191B-4D8F-A50E-F72CB93CD3C9" TargetMode="External"/><Relationship Id="rId11" Type="http://schemas.openxmlformats.org/officeDocument/2006/relationships/hyperlink" Target="https://enphase.com/download/ifc-mounting-requirements-iq-battery-systems-tech-brief" TargetMode="External"/><Relationship Id="rId5" Type="http://schemas.openxmlformats.org/officeDocument/2006/relationships/hyperlink" Target="https://www.tesla.com/sites/default/files/pdfs/powerwall/Tesla_Backup_Gateway_2_Datasheet_EN-NA.pdf" TargetMode="External"/><Relationship Id="rId10" Type="http://schemas.openxmlformats.org/officeDocument/2006/relationships/hyperlink" Target="https://www4.enphase.com/sites/default/files/downloads/support/IQ-Envoy-DS-EN-US.pdf" TargetMode="External"/><Relationship Id="rId4" Type="http://schemas.openxmlformats.org/officeDocument/2006/relationships/hyperlink" Target="https://www.tesla.com/sites/default/files/pdfs/powerwall/Powerwall%202_AC_Datasheet_en_northamerica.pdf" TargetMode="External"/><Relationship Id="rId9" Type="http://schemas.openxmlformats.org/officeDocument/2006/relationships/hyperlink" Target="https://enphase.com/sites/default/files/2021-05/Enpower-DS-EN-US.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pic>
        <p:nvPicPr>
          <p:cNvPr id="135" name="Google Shape;135;p17"/>
          <p:cNvPicPr preferRelativeResize="0"/>
          <p:nvPr/>
        </p:nvPicPr>
        <p:blipFill rotWithShape="1">
          <a:blip r:embed="rId3">
            <a:alphaModFix/>
          </a:blip>
          <a:srcRect/>
          <a:stretch/>
        </p:blipFill>
        <p:spPr>
          <a:xfrm flipH="1">
            <a:off x="267924" y="600850"/>
            <a:ext cx="2187826" cy="3941806"/>
          </a:xfrm>
          <a:prstGeom prst="rect">
            <a:avLst/>
          </a:prstGeom>
          <a:noFill/>
          <a:ln>
            <a:noFill/>
          </a:ln>
        </p:spPr>
      </p:pic>
      <p:sp>
        <p:nvSpPr>
          <p:cNvPr id="136" name="Google Shape;136;p17"/>
          <p:cNvSpPr txBox="1">
            <a:spLocks noGrp="1"/>
          </p:cNvSpPr>
          <p:nvPr>
            <p:ph type="ctrTitle"/>
          </p:nvPr>
        </p:nvSpPr>
        <p:spPr>
          <a:xfrm>
            <a:off x="1898700" y="1240900"/>
            <a:ext cx="5346600" cy="239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
              <a:t>Residential Energy Storage &amp; PCS          </a:t>
            </a:r>
            <a:endParaRPr/>
          </a:p>
        </p:txBody>
      </p:sp>
      <p:pic>
        <p:nvPicPr>
          <p:cNvPr id="137" name="Google Shape;137;p17"/>
          <p:cNvPicPr preferRelativeResize="0"/>
          <p:nvPr/>
        </p:nvPicPr>
        <p:blipFill rotWithShape="1">
          <a:blip r:embed="rId4">
            <a:alphaModFix/>
          </a:blip>
          <a:srcRect/>
          <a:stretch/>
        </p:blipFill>
        <p:spPr>
          <a:xfrm>
            <a:off x="6356257" y="-465950"/>
            <a:ext cx="2787737" cy="5143501"/>
          </a:xfrm>
          <a:prstGeom prst="rect">
            <a:avLst/>
          </a:prstGeom>
          <a:noFill/>
          <a:ln>
            <a:noFill/>
          </a:ln>
        </p:spPr>
      </p:pic>
      <p:sp>
        <p:nvSpPr>
          <p:cNvPr id="138" name="Google Shape;138;p17"/>
          <p:cNvSpPr txBox="1"/>
          <p:nvPr/>
        </p:nvSpPr>
        <p:spPr>
          <a:xfrm>
            <a:off x="2726267" y="2571750"/>
            <a:ext cx="53466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 sz="4000" b="1" i="0" u="none" strike="noStrike" cap="none">
                <a:solidFill>
                  <a:schemeClr val="dk2"/>
                </a:solidFill>
                <a:latin typeface="Raleway"/>
                <a:ea typeface="Raleway"/>
                <a:cs typeface="Raleway"/>
                <a:sym typeface="Raleway"/>
              </a:rPr>
              <a:t>Systems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6"/>
          <p:cNvPicPr preferRelativeResize="0"/>
          <p:nvPr/>
        </p:nvPicPr>
        <p:blipFill rotWithShape="1">
          <a:blip r:embed="rId3">
            <a:alphaModFix/>
          </a:blip>
          <a:srcRect/>
          <a:stretch/>
        </p:blipFill>
        <p:spPr>
          <a:xfrm>
            <a:off x="2438396" y="166400"/>
            <a:ext cx="4267200" cy="475362"/>
          </a:xfrm>
          <a:prstGeom prst="rect">
            <a:avLst/>
          </a:prstGeom>
          <a:noFill/>
          <a:ln>
            <a:noFill/>
          </a:ln>
        </p:spPr>
      </p:pic>
      <p:sp>
        <p:nvSpPr>
          <p:cNvPr id="208" name="Google Shape;208;p26"/>
          <p:cNvSpPr txBox="1"/>
          <p:nvPr/>
        </p:nvSpPr>
        <p:spPr>
          <a:xfrm>
            <a:off x="692700" y="1248000"/>
            <a:ext cx="3879300" cy="26475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Capacity: 10 kWh</a:t>
            </a:r>
            <a:endParaRPr sz="2000" b="0" i="0" u="none" strike="noStrike" cap="none">
              <a:solidFill>
                <a:srgbClr val="000000"/>
              </a:solidFill>
              <a:latin typeface="Lato"/>
              <a:ea typeface="Lato"/>
              <a:cs typeface="Lato"/>
              <a:sym typeface="Lato"/>
            </a:endParaRPr>
          </a:p>
          <a:p>
            <a:pPr marL="457200" marR="0" lvl="0"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Continuous AC Output: 16 A</a:t>
            </a:r>
            <a:endParaRPr sz="2000" b="0" i="0" u="none" strike="noStrike" cap="none">
              <a:solidFill>
                <a:srgbClr val="000000"/>
              </a:solidFill>
              <a:latin typeface="Lato"/>
              <a:ea typeface="Lato"/>
              <a:cs typeface="Lato"/>
              <a:sym typeface="Lato"/>
            </a:endParaRPr>
          </a:p>
          <a:p>
            <a:pPr marL="457200" marR="0" lvl="0"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Transfer Switch: </a:t>
            </a:r>
            <a:endParaRPr sz="2000" b="0" i="0" u="none" strike="noStrike" cap="none">
              <a:solidFill>
                <a:srgbClr val="000000"/>
              </a:solidFill>
              <a:latin typeface="Lato"/>
              <a:ea typeface="Lato"/>
              <a:cs typeface="Lato"/>
              <a:sym typeface="Lato"/>
            </a:endParaRPr>
          </a:p>
          <a:p>
            <a:pPr marL="914400" marR="0" lvl="1"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Connected MID</a:t>
            </a:r>
            <a:endParaRPr sz="2000" b="0" i="0" u="none" strike="noStrike" cap="none">
              <a:solidFill>
                <a:srgbClr val="000000"/>
              </a:solidFill>
              <a:latin typeface="Lato"/>
              <a:ea typeface="Lato"/>
              <a:cs typeface="Lato"/>
              <a:sym typeface="Lato"/>
            </a:endParaRPr>
          </a:p>
          <a:p>
            <a:pPr marL="914400" marR="0" lvl="1"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200A </a:t>
            </a:r>
            <a:endParaRPr sz="2000" b="0" i="0" u="none" strike="noStrike" cap="none">
              <a:solidFill>
                <a:srgbClr val="000000"/>
              </a:solidFill>
              <a:latin typeface="Lato"/>
              <a:ea typeface="Lato"/>
              <a:cs typeface="Lato"/>
              <a:sym typeface="Lato"/>
            </a:endParaRPr>
          </a:p>
          <a:p>
            <a:pPr marL="914400" marR="0" lvl="1"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Automatic</a:t>
            </a:r>
            <a:endParaRPr sz="2000" b="0" i="0" u="none" strike="noStrike" cap="none">
              <a:solidFill>
                <a:srgbClr val="000000"/>
              </a:solidFill>
              <a:latin typeface="Lato"/>
              <a:ea typeface="Lato"/>
              <a:cs typeface="Lato"/>
              <a:sym typeface="Lato"/>
            </a:endParaRPr>
          </a:p>
          <a:p>
            <a:pPr marL="457200" marR="0" lvl="0"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PCS Functionality when paired with Inverter</a:t>
            </a:r>
            <a:endParaRPr sz="2000" b="0" i="0" u="none" strike="noStrike" cap="none">
              <a:solidFill>
                <a:srgbClr val="000000"/>
              </a:solidFill>
              <a:latin typeface="Lato"/>
              <a:ea typeface="Lato"/>
              <a:cs typeface="Lato"/>
              <a:sym typeface="Lato"/>
            </a:endParaRPr>
          </a:p>
        </p:txBody>
      </p:sp>
      <p:pic>
        <p:nvPicPr>
          <p:cNvPr id="209" name="Google Shape;209;p26"/>
          <p:cNvPicPr preferRelativeResize="0"/>
          <p:nvPr/>
        </p:nvPicPr>
        <p:blipFill rotWithShape="1">
          <a:blip r:embed="rId4">
            <a:alphaModFix/>
          </a:blip>
          <a:srcRect/>
          <a:stretch/>
        </p:blipFill>
        <p:spPr>
          <a:xfrm>
            <a:off x="4572000" y="902300"/>
            <a:ext cx="4267200" cy="33389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p:nvPr/>
        </p:nvSpPr>
        <p:spPr>
          <a:xfrm>
            <a:off x="426775" y="1619388"/>
            <a:ext cx="3879300" cy="23397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Capacity: 9.8 kWh</a:t>
            </a:r>
            <a:endParaRPr sz="2000" b="0" i="0" u="none" strike="noStrike" cap="none">
              <a:solidFill>
                <a:srgbClr val="000000"/>
              </a:solidFill>
              <a:latin typeface="Lato"/>
              <a:ea typeface="Lato"/>
              <a:cs typeface="Lato"/>
              <a:sym typeface="Lato"/>
            </a:endParaRPr>
          </a:p>
          <a:p>
            <a:pPr marL="457200" marR="0" lvl="0"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Transfer Switch: </a:t>
            </a:r>
            <a:endParaRPr sz="2000" b="0" i="0" u="none" strike="noStrike" cap="none">
              <a:solidFill>
                <a:srgbClr val="000000"/>
              </a:solidFill>
              <a:latin typeface="Lato"/>
              <a:ea typeface="Lato"/>
              <a:cs typeface="Lato"/>
              <a:sym typeface="Lato"/>
            </a:endParaRPr>
          </a:p>
          <a:p>
            <a:pPr marL="914400" marR="0" lvl="1"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Connected MID (BUI)</a:t>
            </a:r>
            <a:endParaRPr sz="2000" b="0" i="0" u="none" strike="noStrike" cap="none">
              <a:solidFill>
                <a:srgbClr val="000000"/>
              </a:solidFill>
              <a:latin typeface="Lato"/>
              <a:ea typeface="Lato"/>
              <a:cs typeface="Lato"/>
              <a:sym typeface="Lato"/>
            </a:endParaRPr>
          </a:p>
          <a:p>
            <a:pPr marL="914400" marR="0" lvl="1"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200A </a:t>
            </a:r>
            <a:endParaRPr sz="2000" b="0" i="0" u="none" strike="noStrike" cap="none">
              <a:solidFill>
                <a:srgbClr val="000000"/>
              </a:solidFill>
              <a:latin typeface="Lato"/>
              <a:ea typeface="Lato"/>
              <a:cs typeface="Lato"/>
              <a:sym typeface="Lato"/>
            </a:endParaRPr>
          </a:p>
          <a:p>
            <a:pPr marL="914400" marR="0" lvl="1"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Automatic</a:t>
            </a:r>
            <a:endParaRPr sz="2000" b="0" i="0" u="none" strike="noStrike" cap="none">
              <a:solidFill>
                <a:srgbClr val="000000"/>
              </a:solidFill>
              <a:latin typeface="Lato"/>
              <a:ea typeface="Lato"/>
              <a:cs typeface="Lato"/>
              <a:sym typeface="Lato"/>
            </a:endParaRPr>
          </a:p>
          <a:p>
            <a:pPr marL="457200" marR="0" lvl="0"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Internal Breaker</a:t>
            </a:r>
            <a:endParaRPr sz="2000" b="0" i="0" u="none" strike="noStrike" cap="none">
              <a:solidFill>
                <a:srgbClr val="000000"/>
              </a:solidFill>
              <a:latin typeface="Lato"/>
              <a:ea typeface="Lato"/>
              <a:cs typeface="Lato"/>
              <a:sym typeface="Lato"/>
            </a:endParaRPr>
          </a:p>
          <a:p>
            <a:pPr marL="457200" marR="0" lvl="0"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No UL 9540A Listing</a:t>
            </a:r>
            <a:endParaRPr sz="2000" b="0" i="0" u="none" strike="noStrike" cap="none">
              <a:solidFill>
                <a:srgbClr val="000000"/>
              </a:solidFill>
              <a:latin typeface="Lato"/>
              <a:ea typeface="Lato"/>
              <a:cs typeface="Lato"/>
              <a:sym typeface="Lato"/>
            </a:endParaRPr>
          </a:p>
        </p:txBody>
      </p:sp>
      <p:pic>
        <p:nvPicPr>
          <p:cNvPr id="215" name="Google Shape;215;p27"/>
          <p:cNvPicPr preferRelativeResize="0"/>
          <p:nvPr/>
        </p:nvPicPr>
        <p:blipFill rotWithShape="1">
          <a:blip r:embed="rId3">
            <a:alphaModFix/>
          </a:blip>
          <a:srcRect/>
          <a:stretch/>
        </p:blipFill>
        <p:spPr>
          <a:xfrm>
            <a:off x="4572000" y="902300"/>
            <a:ext cx="4267200" cy="3338922"/>
          </a:xfrm>
          <a:prstGeom prst="rect">
            <a:avLst/>
          </a:prstGeom>
          <a:noFill/>
          <a:ln>
            <a:noFill/>
          </a:ln>
        </p:spPr>
      </p:pic>
      <p:pic>
        <p:nvPicPr>
          <p:cNvPr id="216" name="Google Shape;216;p27"/>
          <p:cNvPicPr preferRelativeResize="0"/>
          <p:nvPr/>
        </p:nvPicPr>
        <p:blipFill rotWithShape="1">
          <a:blip r:embed="rId4">
            <a:alphaModFix/>
          </a:blip>
          <a:srcRect/>
          <a:stretch/>
        </p:blipFill>
        <p:spPr>
          <a:xfrm>
            <a:off x="4306075" y="902297"/>
            <a:ext cx="4533124" cy="3466097"/>
          </a:xfrm>
          <a:prstGeom prst="rect">
            <a:avLst/>
          </a:prstGeom>
          <a:noFill/>
          <a:ln>
            <a:noFill/>
          </a:ln>
        </p:spPr>
      </p:pic>
      <p:pic>
        <p:nvPicPr>
          <p:cNvPr id="217" name="Google Shape;217;p27"/>
          <p:cNvPicPr preferRelativeResize="0"/>
          <p:nvPr/>
        </p:nvPicPr>
        <p:blipFill rotWithShape="1">
          <a:blip r:embed="rId5">
            <a:alphaModFix/>
          </a:blip>
          <a:srcRect/>
          <a:stretch/>
        </p:blipFill>
        <p:spPr>
          <a:xfrm>
            <a:off x="3552831" y="176900"/>
            <a:ext cx="2038350" cy="542925"/>
          </a:xfrm>
          <a:prstGeom prst="rect">
            <a:avLst/>
          </a:prstGeom>
          <a:noFill/>
          <a:ln>
            <a:noFill/>
          </a:ln>
        </p:spPr>
      </p:pic>
      <p:pic>
        <p:nvPicPr>
          <p:cNvPr id="218" name="Google Shape;218;p27"/>
          <p:cNvPicPr preferRelativeResize="0"/>
          <p:nvPr/>
        </p:nvPicPr>
        <p:blipFill rotWithShape="1">
          <a:blip r:embed="rId6">
            <a:alphaModFix/>
          </a:blip>
          <a:srcRect/>
          <a:stretch/>
        </p:blipFill>
        <p:spPr>
          <a:xfrm>
            <a:off x="3852868" y="635850"/>
            <a:ext cx="1438275" cy="295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8"/>
          <p:cNvPicPr preferRelativeResize="0"/>
          <p:nvPr/>
        </p:nvPicPr>
        <p:blipFill rotWithShape="1">
          <a:blip r:embed="rId3">
            <a:alphaModFix/>
          </a:blip>
          <a:srcRect/>
          <a:stretch/>
        </p:blipFill>
        <p:spPr>
          <a:xfrm>
            <a:off x="7258110" y="466300"/>
            <a:ext cx="962728" cy="1212975"/>
          </a:xfrm>
          <a:prstGeom prst="rect">
            <a:avLst/>
          </a:prstGeom>
          <a:noFill/>
          <a:ln>
            <a:noFill/>
          </a:ln>
        </p:spPr>
      </p:pic>
      <p:sp>
        <p:nvSpPr>
          <p:cNvPr id="224" name="Google Shape;224;p28"/>
          <p:cNvSpPr txBox="1">
            <a:spLocks noGrp="1"/>
          </p:cNvSpPr>
          <p:nvPr>
            <p:ph type="title" idx="4294967295"/>
          </p:nvPr>
        </p:nvSpPr>
        <p:spPr>
          <a:xfrm>
            <a:off x="3036850" y="255375"/>
            <a:ext cx="3825900" cy="65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Disconnecting Means</a:t>
            </a:r>
            <a:endParaRPr sz="3000"/>
          </a:p>
          <a:p>
            <a:pPr marL="0" lvl="0" indent="0" algn="l" rtl="0">
              <a:lnSpc>
                <a:spcPct val="100000"/>
              </a:lnSpc>
              <a:spcBef>
                <a:spcPts val="0"/>
              </a:spcBef>
              <a:spcAft>
                <a:spcPts val="0"/>
              </a:spcAft>
              <a:buSzPts val="2800"/>
              <a:buNone/>
            </a:pPr>
            <a:endParaRPr sz="3000"/>
          </a:p>
        </p:txBody>
      </p:sp>
      <p:pic>
        <p:nvPicPr>
          <p:cNvPr id="225" name="Google Shape;225;p28"/>
          <p:cNvPicPr preferRelativeResize="0"/>
          <p:nvPr/>
        </p:nvPicPr>
        <p:blipFill rotWithShape="1">
          <a:blip r:embed="rId4">
            <a:alphaModFix/>
          </a:blip>
          <a:srcRect/>
          <a:stretch/>
        </p:blipFill>
        <p:spPr>
          <a:xfrm>
            <a:off x="2" y="0"/>
            <a:ext cx="2888196" cy="5143501"/>
          </a:xfrm>
          <a:prstGeom prst="rect">
            <a:avLst/>
          </a:prstGeom>
          <a:noFill/>
          <a:ln>
            <a:noFill/>
          </a:ln>
        </p:spPr>
      </p:pic>
      <p:pic>
        <p:nvPicPr>
          <p:cNvPr id="226" name="Google Shape;226;p28"/>
          <p:cNvPicPr preferRelativeResize="0"/>
          <p:nvPr/>
        </p:nvPicPr>
        <p:blipFill rotWithShape="1">
          <a:blip r:embed="rId5">
            <a:alphaModFix/>
          </a:blip>
          <a:srcRect/>
          <a:stretch/>
        </p:blipFill>
        <p:spPr>
          <a:xfrm>
            <a:off x="6455950" y="2144250"/>
            <a:ext cx="2688050" cy="2688050"/>
          </a:xfrm>
          <a:prstGeom prst="rect">
            <a:avLst/>
          </a:prstGeom>
          <a:noFill/>
          <a:ln>
            <a:noFill/>
          </a:ln>
        </p:spPr>
      </p:pic>
      <p:sp>
        <p:nvSpPr>
          <p:cNvPr id="227" name="Google Shape;227;p28"/>
          <p:cNvSpPr txBox="1">
            <a:spLocks noGrp="1"/>
          </p:cNvSpPr>
          <p:nvPr>
            <p:ph type="body" idx="4294967295"/>
          </p:nvPr>
        </p:nvSpPr>
        <p:spPr>
          <a:xfrm>
            <a:off x="3443650" y="908175"/>
            <a:ext cx="3012300" cy="394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 sz="1500" b="1"/>
              <a:t>Design considerations when placing disconnects matter</a:t>
            </a:r>
            <a:endParaRPr sz="1500" b="1"/>
          </a:p>
          <a:p>
            <a:pPr marL="0" lvl="0" indent="0" algn="l" rtl="0">
              <a:lnSpc>
                <a:spcPct val="115000"/>
              </a:lnSpc>
              <a:spcBef>
                <a:spcPts val="1600"/>
              </a:spcBef>
              <a:spcAft>
                <a:spcPts val="0"/>
              </a:spcAft>
              <a:buSzPts val="1300"/>
              <a:buNone/>
            </a:pPr>
            <a:r>
              <a:rPr lang="en" sz="1500" b="1"/>
              <a:t>Because of the nature of Energy Storage Systems, disconnects may not de-energize where intended</a:t>
            </a:r>
            <a:endParaRPr sz="1500" b="1"/>
          </a:p>
          <a:p>
            <a:pPr marL="0" lvl="0" indent="0" algn="l" rtl="0">
              <a:lnSpc>
                <a:spcPct val="115000"/>
              </a:lnSpc>
              <a:spcBef>
                <a:spcPts val="1600"/>
              </a:spcBef>
              <a:spcAft>
                <a:spcPts val="0"/>
              </a:spcAft>
              <a:buSzPts val="1300"/>
              <a:buNone/>
            </a:pPr>
            <a:r>
              <a:rPr lang="en" sz="1500" b="1"/>
              <a:t>AC-Coupled systems &amp; DC-Coupled Systems behave differently</a:t>
            </a:r>
            <a:endParaRPr sz="1500" b="1"/>
          </a:p>
          <a:p>
            <a:pPr marL="0" lvl="0" indent="0" algn="l" rtl="0">
              <a:lnSpc>
                <a:spcPct val="115000"/>
              </a:lnSpc>
              <a:spcBef>
                <a:spcPts val="1600"/>
              </a:spcBef>
              <a:spcAft>
                <a:spcPts val="1600"/>
              </a:spcAft>
              <a:buSzPts val="1300"/>
              <a:buNone/>
            </a:pPr>
            <a:r>
              <a:rPr lang="en" sz="1500" b="1"/>
              <a:t>Redundancy is the enemy of simplicity is the enemy of execution</a:t>
            </a:r>
            <a:endParaRPr sz="15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p:nvPr/>
        </p:nvSpPr>
        <p:spPr>
          <a:xfrm>
            <a:off x="742500" y="0"/>
            <a:ext cx="76590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Lato"/>
                <a:ea typeface="Lato"/>
                <a:cs typeface="Lato"/>
                <a:sym typeface="Lato"/>
              </a:rPr>
              <a:t>Typical Line Diagram for AC Battery Backup</a:t>
            </a:r>
            <a:endParaRPr sz="3000" b="0" i="0" u="none" strike="noStrike" cap="none">
              <a:solidFill>
                <a:srgbClr val="000000"/>
              </a:solidFill>
              <a:latin typeface="Lato"/>
              <a:ea typeface="Lato"/>
              <a:cs typeface="Lato"/>
              <a:sym typeface="Lato"/>
            </a:endParaRPr>
          </a:p>
        </p:txBody>
      </p:sp>
      <p:pic>
        <p:nvPicPr>
          <p:cNvPr id="233" name="Google Shape;233;p29"/>
          <p:cNvPicPr preferRelativeResize="0"/>
          <p:nvPr/>
        </p:nvPicPr>
        <p:blipFill rotWithShape="1">
          <a:blip r:embed="rId3">
            <a:alphaModFix/>
          </a:blip>
          <a:srcRect/>
          <a:stretch/>
        </p:blipFill>
        <p:spPr>
          <a:xfrm>
            <a:off x="193788" y="951300"/>
            <a:ext cx="8756434" cy="4192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0"/>
          <p:cNvPicPr preferRelativeResize="0"/>
          <p:nvPr/>
        </p:nvPicPr>
        <p:blipFill rotWithShape="1">
          <a:blip r:embed="rId3">
            <a:alphaModFix/>
          </a:blip>
          <a:srcRect/>
          <a:stretch/>
        </p:blipFill>
        <p:spPr>
          <a:xfrm>
            <a:off x="179738" y="951300"/>
            <a:ext cx="8784521" cy="4192199"/>
          </a:xfrm>
          <a:prstGeom prst="rect">
            <a:avLst/>
          </a:prstGeom>
          <a:noFill/>
          <a:ln>
            <a:noFill/>
          </a:ln>
        </p:spPr>
      </p:pic>
      <p:sp>
        <p:nvSpPr>
          <p:cNvPr id="239" name="Google Shape;239;p30"/>
          <p:cNvSpPr txBox="1"/>
          <p:nvPr/>
        </p:nvSpPr>
        <p:spPr>
          <a:xfrm>
            <a:off x="742500" y="0"/>
            <a:ext cx="7659000" cy="1569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rgbClr val="FF0000"/>
                </a:solidFill>
                <a:latin typeface="Lato"/>
                <a:ea typeface="Lato"/>
                <a:cs typeface="Lato"/>
                <a:sym typeface="Lato"/>
              </a:rPr>
              <a:t>Disconnect between the Main Utility Panel &amp; the MID will not De-Energize anything anything on its own</a:t>
            </a:r>
            <a:endParaRPr sz="3000" b="0" i="0" u="none" strike="noStrike" cap="none">
              <a:solidFill>
                <a:srgbClr val="000000"/>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31"/>
          <p:cNvPicPr preferRelativeResize="0"/>
          <p:nvPr/>
        </p:nvPicPr>
        <p:blipFill rotWithShape="1">
          <a:blip r:embed="rId3">
            <a:alphaModFix/>
          </a:blip>
          <a:srcRect/>
          <a:stretch/>
        </p:blipFill>
        <p:spPr>
          <a:xfrm>
            <a:off x="0" y="751185"/>
            <a:ext cx="9144000" cy="4396690"/>
          </a:xfrm>
          <a:prstGeom prst="rect">
            <a:avLst/>
          </a:prstGeom>
          <a:noFill/>
          <a:ln>
            <a:noFill/>
          </a:ln>
        </p:spPr>
      </p:pic>
      <p:sp>
        <p:nvSpPr>
          <p:cNvPr id="245" name="Google Shape;245;p31"/>
          <p:cNvSpPr txBox="1"/>
          <p:nvPr/>
        </p:nvSpPr>
        <p:spPr>
          <a:xfrm>
            <a:off x="0" y="0"/>
            <a:ext cx="91440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rgbClr val="6AA84F"/>
                </a:solidFill>
                <a:latin typeface="Lato"/>
                <a:ea typeface="Lato"/>
                <a:cs typeface="Lato"/>
                <a:sym typeface="Lato"/>
              </a:rPr>
              <a:t>The AC Battery breaker is most effective means of disconnect for an AC Battery Backup</a:t>
            </a:r>
            <a:endParaRPr sz="3000" b="1" i="0" u="none" strike="noStrike" cap="none">
              <a:solidFill>
                <a:srgbClr val="6AA84F"/>
              </a:solidFill>
              <a:latin typeface="Lato"/>
              <a:ea typeface="Lato"/>
              <a:cs typeface="Lato"/>
              <a:sym typeface="Lato"/>
            </a:endParaRPr>
          </a:p>
        </p:txBody>
      </p:sp>
      <p:sp>
        <p:nvSpPr>
          <p:cNvPr id="246" name="Google Shape;246;p31"/>
          <p:cNvSpPr txBox="1"/>
          <p:nvPr/>
        </p:nvSpPr>
        <p:spPr>
          <a:xfrm>
            <a:off x="4910175" y="3821300"/>
            <a:ext cx="22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2"/>
          <p:cNvPicPr preferRelativeResize="0"/>
          <p:nvPr/>
        </p:nvPicPr>
        <p:blipFill rotWithShape="1">
          <a:blip r:embed="rId3">
            <a:alphaModFix/>
          </a:blip>
          <a:srcRect/>
          <a:stretch/>
        </p:blipFill>
        <p:spPr>
          <a:xfrm>
            <a:off x="0" y="746806"/>
            <a:ext cx="9144000" cy="4396695"/>
          </a:xfrm>
          <a:prstGeom prst="rect">
            <a:avLst/>
          </a:prstGeom>
          <a:noFill/>
          <a:ln>
            <a:noFill/>
          </a:ln>
        </p:spPr>
      </p:pic>
      <p:sp>
        <p:nvSpPr>
          <p:cNvPr id="252" name="Google Shape;252;p32"/>
          <p:cNvSpPr txBox="1"/>
          <p:nvPr/>
        </p:nvSpPr>
        <p:spPr>
          <a:xfrm>
            <a:off x="742500" y="0"/>
            <a:ext cx="76590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rgbClr val="6AA84F"/>
                </a:solidFill>
                <a:latin typeface="Lato"/>
                <a:ea typeface="Lato"/>
                <a:cs typeface="Lato"/>
                <a:sym typeface="Lato"/>
              </a:rPr>
              <a:t>Disconnect Main Breaker + ALL AC Battery connections to fully De-Energize Home</a:t>
            </a:r>
            <a:endParaRPr sz="4600" b="0" i="0" u="none" strike="noStrike" cap="none">
              <a:solidFill>
                <a:srgbClr val="000000"/>
              </a:solidFill>
              <a:latin typeface="Lato"/>
              <a:ea typeface="Lato"/>
              <a:cs typeface="Lato"/>
              <a:sym typeface="Lato"/>
            </a:endParaRPr>
          </a:p>
        </p:txBody>
      </p:sp>
      <p:sp>
        <p:nvSpPr>
          <p:cNvPr id="253" name="Google Shape;253;p32"/>
          <p:cNvSpPr txBox="1"/>
          <p:nvPr/>
        </p:nvSpPr>
        <p:spPr>
          <a:xfrm>
            <a:off x="2100700" y="1167425"/>
            <a:ext cx="4624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txBox="1"/>
          <p:nvPr/>
        </p:nvSpPr>
        <p:spPr>
          <a:xfrm>
            <a:off x="742500" y="0"/>
            <a:ext cx="76590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Lato"/>
                <a:ea typeface="Lato"/>
                <a:cs typeface="Lato"/>
                <a:sym typeface="Lato"/>
              </a:rPr>
              <a:t>Typical Line Diagram for DC Battery Backup</a:t>
            </a:r>
            <a:endParaRPr sz="3000" b="0" i="0" u="none" strike="noStrike" cap="none">
              <a:solidFill>
                <a:srgbClr val="000000"/>
              </a:solidFill>
              <a:latin typeface="Lato"/>
              <a:ea typeface="Lato"/>
              <a:cs typeface="Lato"/>
              <a:sym typeface="Lato"/>
            </a:endParaRPr>
          </a:p>
        </p:txBody>
      </p:sp>
      <p:pic>
        <p:nvPicPr>
          <p:cNvPr id="259" name="Google Shape;259;p33"/>
          <p:cNvPicPr preferRelativeResize="0"/>
          <p:nvPr/>
        </p:nvPicPr>
        <p:blipFill rotWithShape="1">
          <a:blip r:embed="rId3">
            <a:alphaModFix/>
          </a:blip>
          <a:srcRect/>
          <a:stretch/>
        </p:blipFill>
        <p:spPr>
          <a:xfrm>
            <a:off x="216700" y="953350"/>
            <a:ext cx="8801000" cy="41901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34"/>
          <p:cNvPicPr preferRelativeResize="0"/>
          <p:nvPr/>
        </p:nvPicPr>
        <p:blipFill rotWithShape="1">
          <a:blip r:embed="rId3">
            <a:alphaModFix/>
          </a:blip>
          <a:srcRect/>
          <a:stretch/>
        </p:blipFill>
        <p:spPr>
          <a:xfrm>
            <a:off x="0" y="781300"/>
            <a:ext cx="9144001" cy="4362203"/>
          </a:xfrm>
          <a:prstGeom prst="rect">
            <a:avLst/>
          </a:prstGeom>
          <a:noFill/>
          <a:ln>
            <a:noFill/>
          </a:ln>
        </p:spPr>
      </p:pic>
      <p:sp>
        <p:nvSpPr>
          <p:cNvPr id="265" name="Google Shape;265;p34"/>
          <p:cNvSpPr txBox="1"/>
          <p:nvPr/>
        </p:nvSpPr>
        <p:spPr>
          <a:xfrm>
            <a:off x="742500" y="0"/>
            <a:ext cx="7659000" cy="1569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rgbClr val="FF0000"/>
                </a:solidFill>
                <a:latin typeface="Lato"/>
                <a:ea typeface="Lato"/>
                <a:cs typeface="Lato"/>
                <a:sym typeface="Lato"/>
              </a:rPr>
              <a:t>Disconnect between the Main Utility Panel &amp; the MID will not De-Energize anything anything on its own</a:t>
            </a:r>
            <a:endParaRPr sz="4600" b="0" i="0" u="none" strike="noStrike" cap="none">
              <a:solidFill>
                <a:srgbClr val="FF0000"/>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35"/>
          <p:cNvPicPr preferRelativeResize="0"/>
          <p:nvPr/>
        </p:nvPicPr>
        <p:blipFill rotWithShape="1">
          <a:blip r:embed="rId3">
            <a:alphaModFix/>
          </a:blip>
          <a:srcRect/>
          <a:stretch/>
        </p:blipFill>
        <p:spPr>
          <a:xfrm>
            <a:off x="0" y="785465"/>
            <a:ext cx="9144001" cy="4358035"/>
          </a:xfrm>
          <a:prstGeom prst="rect">
            <a:avLst/>
          </a:prstGeom>
          <a:noFill/>
          <a:ln>
            <a:noFill/>
          </a:ln>
        </p:spPr>
      </p:pic>
      <p:sp>
        <p:nvSpPr>
          <p:cNvPr id="271" name="Google Shape;271;p35"/>
          <p:cNvSpPr txBox="1"/>
          <p:nvPr/>
        </p:nvSpPr>
        <p:spPr>
          <a:xfrm>
            <a:off x="742500" y="0"/>
            <a:ext cx="76590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rgbClr val="FF0000"/>
                </a:solidFill>
                <a:latin typeface="Lato"/>
                <a:ea typeface="Lato"/>
                <a:cs typeface="Lato"/>
                <a:sym typeface="Lato"/>
              </a:rPr>
              <a:t>Disconnect between the Inverter &amp; the Battery will not De-Energize anything</a:t>
            </a:r>
            <a:endParaRPr sz="4600" b="0" i="0" u="none" strike="noStrike" cap="none">
              <a:solidFill>
                <a:srgbClr val="FF0000"/>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pic>
        <p:nvPicPr>
          <p:cNvPr id="143" name="Google Shape;143;p18"/>
          <p:cNvPicPr preferRelativeResize="0"/>
          <p:nvPr/>
        </p:nvPicPr>
        <p:blipFill rotWithShape="1">
          <a:blip r:embed="rId3">
            <a:alphaModFix/>
          </a:blip>
          <a:srcRect/>
          <a:stretch/>
        </p:blipFill>
        <p:spPr>
          <a:xfrm flipH="1">
            <a:off x="267924" y="600850"/>
            <a:ext cx="2187826" cy="3941806"/>
          </a:xfrm>
          <a:prstGeom prst="rect">
            <a:avLst/>
          </a:prstGeom>
          <a:noFill/>
          <a:ln>
            <a:noFill/>
          </a:ln>
        </p:spPr>
      </p:pic>
      <p:sp>
        <p:nvSpPr>
          <p:cNvPr id="144" name="Google Shape;144;p18"/>
          <p:cNvSpPr txBox="1">
            <a:spLocks noGrp="1"/>
          </p:cNvSpPr>
          <p:nvPr>
            <p:ph type="ctrTitle"/>
          </p:nvPr>
        </p:nvSpPr>
        <p:spPr>
          <a:xfrm>
            <a:off x="1898700" y="0"/>
            <a:ext cx="5346600" cy="144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000"/>
              <a:buNone/>
            </a:pPr>
            <a:r>
              <a:rPr lang="en"/>
              <a:t>Outline</a:t>
            </a:r>
            <a:endParaRPr/>
          </a:p>
        </p:txBody>
      </p:sp>
      <p:pic>
        <p:nvPicPr>
          <p:cNvPr id="145" name="Google Shape;145;p18"/>
          <p:cNvPicPr preferRelativeResize="0"/>
          <p:nvPr/>
        </p:nvPicPr>
        <p:blipFill rotWithShape="1">
          <a:blip r:embed="rId4">
            <a:alphaModFix/>
          </a:blip>
          <a:srcRect/>
          <a:stretch/>
        </p:blipFill>
        <p:spPr>
          <a:xfrm>
            <a:off x="6356257" y="-712325"/>
            <a:ext cx="2787737" cy="5143501"/>
          </a:xfrm>
          <a:prstGeom prst="rect">
            <a:avLst/>
          </a:prstGeom>
          <a:noFill/>
          <a:ln>
            <a:noFill/>
          </a:ln>
        </p:spPr>
      </p:pic>
      <p:sp>
        <p:nvSpPr>
          <p:cNvPr id="146" name="Google Shape;146;p18"/>
          <p:cNvSpPr txBox="1">
            <a:spLocks noGrp="1"/>
          </p:cNvSpPr>
          <p:nvPr>
            <p:ph type="subTitle" idx="1"/>
          </p:nvPr>
        </p:nvSpPr>
        <p:spPr>
          <a:xfrm>
            <a:off x="3213750" y="836700"/>
            <a:ext cx="2716500" cy="3941700"/>
          </a:xfrm>
          <a:prstGeom prst="rect">
            <a:avLst/>
          </a:prstGeom>
          <a:noFill/>
          <a:ln>
            <a:noFill/>
          </a:ln>
        </p:spPr>
        <p:txBody>
          <a:bodyPr spcFirstLastPara="1" wrap="square" lIns="91425" tIns="0" rIns="91425" bIns="0" anchor="t" anchorCtr="0">
            <a:noAutofit/>
          </a:bodyPr>
          <a:lstStyle/>
          <a:p>
            <a:pPr marL="0" lvl="0" indent="0" algn="ctr" rtl="0">
              <a:lnSpc>
                <a:spcPct val="115000"/>
              </a:lnSpc>
              <a:spcBef>
                <a:spcPts val="0"/>
              </a:spcBef>
              <a:spcAft>
                <a:spcPts val="0"/>
              </a:spcAft>
              <a:buSzPts val="1600"/>
              <a:buNone/>
            </a:pPr>
            <a:r>
              <a:rPr lang="en" sz="1600" b="1" u="sng">
                <a:solidFill>
                  <a:schemeClr val="dk2"/>
                </a:solidFill>
              </a:rPr>
              <a:t>AC🗲DC Batteries</a:t>
            </a:r>
            <a:br>
              <a:rPr lang="en" sz="1600" b="1" u="sng">
                <a:solidFill>
                  <a:schemeClr val="dk2"/>
                </a:solidFill>
              </a:rPr>
            </a:br>
            <a:r>
              <a:rPr lang="en" sz="1600">
                <a:solidFill>
                  <a:schemeClr val="dk2"/>
                </a:solidFill>
              </a:rPr>
              <a:t>Key Differences</a:t>
            </a:r>
            <a:br>
              <a:rPr lang="en" sz="1600">
                <a:solidFill>
                  <a:schemeClr val="dk2"/>
                </a:solidFill>
              </a:rPr>
            </a:br>
            <a:r>
              <a:rPr lang="en" sz="1600">
                <a:solidFill>
                  <a:schemeClr val="dk2"/>
                </a:solidFill>
              </a:rPr>
              <a:t>Common </a:t>
            </a:r>
            <a:r>
              <a:rPr lang="en">
                <a:solidFill>
                  <a:schemeClr val="dk2"/>
                </a:solidFill>
              </a:rPr>
              <a:t>AC Batteries</a:t>
            </a:r>
            <a:endParaRPr>
              <a:solidFill>
                <a:schemeClr val="dk2"/>
              </a:solidFill>
            </a:endParaRPr>
          </a:p>
          <a:p>
            <a:pPr marL="0" lvl="0" indent="0" algn="ctr" rtl="0">
              <a:lnSpc>
                <a:spcPct val="115000"/>
              </a:lnSpc>
              <a:spcBef>
                <a:spcPts val="0"/>
              </a:spcBef>
              <a:spcAft>
                <a:spcPts val="0"/>
              </a:spcAft>
              <a:buSzPts val="1600"/>
              <a:buNone/>
            </a:pPr>
            <a:r>
              <a:rPr lang="en">
                <a:solidFill>
                  <a:schemeClr val="dk2"/>
                </a:solidFill>
              </a:rPr>
              <a:t>Common DC Batteries</a:t>
            </a:r>
            <a:br>
              <a:rPr lang="en" sz="1600">
                <a:solidFill>
                  <a:schemeClr val="dk2"/>
                </a:solidFill>
              </a:rPr>
            </a:br>
            <a:endParaRPr sz="1600">
              <a:solidFill>
                <a:schemeClr val="dk2"/>
              </a:solidFill>
            </a:endParaRPr>
          </a:p>
          <a:p>
            <a:pPr marL="0" lvl="0" indent="0" algn="ctr" rtl="0">
              <a:lnSpc>
                <a:spcPct val="115000"/>
              </a:lnSpc>
              <a:spcBef>
                <a:spcPts val="0"/>
              </a:spcBef>
              <a:spcAft>
                <a:spcPts val="0"/>
              </a:spcAft>
              <a:buSzPts val="1600"/>
              <a:buNone/>
            </a:pPr>
            <a:r>
              <a:rPr lang="en" b="1" u="sng">
                <a:solidFill>
                  <a:schemeClr val="dk2"/>
                </a:solidFill>
              </a:rPr>
              <a:t>Disconnecting Means</a:t>
            </a:r>
            <a:br>
              <a:rPr lang="en" b="1" u="sng">
                <a:solidFill>
                  <a:schemeClr val="dk2"/>
                </a:solidFill>
              </a:rPr>
            </a:br>
            <a:r>
              <a:rPr lang="en">
                <a:solidFill>
                  <a:schemeClr val="dk2"/>
                </a:solidFill>
              </a:rPr>
              <a:t>AC Disconnects</a:t>
            </a:r>
            <a:br>
              <a:rPr lang="en">
                <a:solidFill>
                  <a:schemeClr val="dk2"/>
                </a:solidFill>
              </a:rPr>
            </a:br>
            <a:r>
              <a:rPr lang="en">
                <a:solidFill>
                  <a:schemeClr val="dk2"/>
                </a:solidFill>
              </a:rPr>
              <a:t>DC Disconnects</a:t>
            </a:r>
            <a:br>
              <a:rPr lang="en">
                <a:solidFill>
                  <a:schemeClr val="dk2"/>
                </a:solidFill>
              </a:rPr>
            </a:br>
            <a:r>
              <a:rPr lang="en">
                <a:solidFill>
                  <a:schemeClr val="dk2"/>
                </a:solidFill>
              </a:rPr>
              <a:t>Remote Disable Switches</a:t>
            </a:r>
            <a:endParaRPr>
              <a:solidFill>
                <a:schemeClr val="dk2"/>
              </a:solidFill>
            </a:endParaRPr>
          </a:p>
          <a:p>
            <a:pPr marL="0" lvl="0" indent="0" algn="ctr" rtl="0">
              <a:lnSpc>
                <a:spcPct val="115000"/>
              </a:lnSpc>
              <a:spcBef>
                <a:spcPts val="0"/>
              </a:spcBef>
              <a:spcAft>
                <a:spcPts val="0"/>
              </a:spcAft>
              <a:buSzPts val="1600"/>
              <a:buNone/>
            </a:pPr>
            <a:endParaRPr>
              <a:solidFill>
                <a:schemeClr val="dk2"/>
              </a:solidFill>
            </a:endParaRPr>
          </a:p>
          <a:p>
            <a:pPr marL="0" lvl="0" indent="0" algn="ctr" rtl="0">
              <a:lnSpc>
                <a:spcPct val="115000"/>
              </a:lnSpc>
              <a:spcBef>
                <a:spcPts val="0"/>
              </a:spcBef>
              <a:spcAft>
                <a:spcPts val="0"/>
              </a:spcAft>
              <a:buSzPts val="1600"/>
              <a:buNone/>
            </a:pPr>
            <a:r>
              <a:rPr lang="en" b="1" u="sng">
                <a:solidFill>
                  <a:schemeClr val="dk2"/>
                </a:solidFill>
              </a:rPr>
              <a:t>🗲</a:t>
            </a:r>
            <a:r>
              <a:rPr lang="en" sz="1600" b="1" u="sng">
                <a:solidFill>
                  <a:schemeClr val="dk2"/>
                </a:solidFill>
              </a:rPr>
              <a:t>Power Control Systems</a:t>
            </a:r>
            <a:r>
              <a:rPr lang="en" b="1" u="sng">
                <a:solidFill>
                  <a:schemeClr val="dk2"/>
                </a:solidFill>
              </a:rPr>
              <a:t>🗲</a:t>
            </a:r>
            <a:br>
              <a:rPr lang="en" sz="1600">
                <a:solidFill>
                  <a:schemeClr val="dk2"/>
                </a:solidFill>
              </a:rPr>
            </a:br>
            <a:r>
              <a:rPr lang="en">
                <a:solidFill>
                  <a:schemeClr val="dk2"/>
                </a:solidFill>
              </a:rPr>
              <a:t>Code Updates</a:t>
            </a:r>
            <a:endParaRPr>
              <a:solidFill>
                <a:schemeClr val="dk2"/>
              </a:solidFill>
            </a:endParaRPr>
          </a:p>
          <a:p>
            <a:pPr marL="0" lvl="0" indent="0" algn="ctr" rtl="0">
              <a:lnSpc>
                <a:spcPct val="115000"/>
              </a:lnSpc>
              <a:spcBef>
                <a:spcPts val="0"/>
              </a:spcBef>
              <a:spcAft>
                <a:spcPts val="0"/>
              </a:spcAft>
              <a:buSzPts val="1600"/>
              <a:buNone/>
            </a:pPr>
            <a:r>
              <a:rPr lang="en">
                <a:solidFill>
                  <a:schemeClr val="dk2"/>
                </a:solidFill>
              </a:rPr>
              <a:t>Common Examples</a:t>
            </a:r>
            <a:br>
              <a:rPr lang="en" sz="1600">
                <a:solidFill>
                  <a:schemeClr val="dk2"/>
                </a:solidFill>
              </a:rPr>
            </a:br>
            <a:endParaRPr sz="1600">
              <a:solidFill>
                <a:schemeClr val="dk2"/>
              </a:solidFill>
            </a:endParaRPr>
          </a:p>
          <a:p>
            <a:pPr marL="0" lvl="0" indent="0" algn="ctr" rtl="0">
              <a:lnSpc>
                <a:spcPct val="115000"/>
              </a:lnSpc>
              <a:spcBef>
                <a:spcPts val="0"/>
              </a:spcBef>
              <a:spcAft>
                <a:spcPts val="0"/>
              </a:spcAft>
              <a:buSzPts val="1600"/>
              <a:buNone/>
            </a:pPr>
            <a:endParaRPr>
              <a:solidFill>
                <a:schemeClr val="dk2"/>
              </a:solidFill>
            </a:endParaRPr>
          </a:p>
          <a:p>
            <a:pPr marL="0" lvl="0" indent="0" algn="ctr" rtl="0">
              <a:lnSpc>
                <a:spcPct val="115000"/>
              </a:lnSpc>
              <a:spcBef>
                <a:spcPts val="0"/>
              </a:spcBef>
              <a:spcAft>
                <a:spcPts val="0"/>
              </a:spcAft>
              <a:buSzPts val="1600"/>
              <a:buNone/>
            </a:pPr>
            <a:br>
              <a:rPr lang="en" sz="1600">
                <a:solidFill>
                  <a:schemeClr val="dk2"/>
                </a:solidFill>
              </a:rPr>
            </a:br>
            <a:endParaRPr sz="1600">
              <a:solidFill>
                <a:schemeClr val="dk2"/>
              </a:solidFill>
            </a:endParaRPr>
          </a:p>
          <a:p>
            <a:pPr marL="0" lvl="0" indent="0" algn="l" rtl="0">
              <a:lnSpc>
                <a:spcPct val="100000"/>
              </a:lnSpc>
              <a:spcBef>
                <a:spcPts val="0"/>
              </a:spcBef>
              <a:spcAft>
                <a:spcPts val="0"/>
              </a:spcAft>
              <a:buSzPts val="1600"/>
              <a:buNone/>
            </a:pPr>
            <a:endParaRPr sz="18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36"/>
          <p:cNvPicPr preferRelativeResize="0"/>
          <p:nvPr/>
        </p:nvPicPr>
        <p:blipFill rotWithShape="1">
          <a:blip r:embed="rId3">
            <a:alphaModFix/>
          </a:blip>
          <a:srcRect/>
          <a:stretch/>
        </p:blipFill>
        <p:spPr>
          <a:xfrm>
            <a:off x="103775" y="888888"/>
            <a:ext cx="8936449" cy="4254624"/>
          </a:xfrm>
          <a:prstGeom prst="rect">
            <a:avLst/>
          </a:prstGeom>
          <a:noFill/>
          <a:ln>
            <a:noFill/>
          </a:ln>
        </p:spPr>
      </p:pic>
      <p:sp>
        <p:nvSpPr>
          <p:cNvPr id="277" name="Google Shape;277;p36"/>
          <p:cNvSpPr txBox="1"/>
          <p:nvPr/>
        </p:nvSpPr>
        <p:spPr>
          <a:xfrm>
            <a:off x="742500" y="0"/>
            <a:ext cx="76590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rgbClr val="6AA84F"/>
                </a:solidFill>
                <a:latin typeface="Lato"/>
                <a:ea typeface="Lato"/>
                <a:cs typeface="Lato"/>
                <a:sym typeface="Lato"/>
              </a:rPr>
              <a:t>The Inverter is the most effective means of disconnect for a DC Battery Backup</a:t>
            </a:r>
            <a:endParaRPr sz="3000" b="1" i="0" u="none" strike="noStrike" cap="none">
              <a:solidFill>
                <a:srgbClr val="6AA84F"/>
              </a:solidFill>
              <a:latin typeface="Lato"/>
              <a:ea typeface="Lato"/>
              <a:cs typeface="Lato"/>
              <a:sym typeface="Lato"/>
            </a:endParaRPr>
          </a:p>
        </p:txBody>
      </p:sp>
      <p:sp>
        <p:nvSpPr>
          <p:cNvPr id="278" name="Google Shape;278;p36"/>
          <p:cNvSpPr txBox="1"/>
          <p:nvPr/>
        </p:nvSpPr>
        <p:spPr>
          <a:xfrm>
            <a:off x="4910175" y="3821300"/>
            <a:ext cx="22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37"/>
          <p:cNvPicPr preferRelativeResize="0"/>
          <p:nvPr/>
        </p:nvPicPr>
        <p:blipFill rotWithShape="1">
          <a:blip r:embed="rId3">
            <a:alphaModFix/>
          </a:blip>
          <a:srcRect/>
          <a:stretch/>
        </p:blipFill>
        <p:spPr>
          <a:xfrm>
            <a:off x="173563" y="951300"/>
            <a:ext cx="8796886" cy="4192200"/>
          </a:xfrm>
          <a:prstGeom prst="rect">
            <a:avLst/>
          </a:prstGeom>
          <a:noFill/>
          <a:ln>
            <a:noFill/>
          </a:ln>
        </p:spPr>
      </p:pic>
      <p:sp>
        <p:nvSpPr>
          <p:cNvPr id="284" name="Google Shape;284;p37"/>
          <p:cNvSpPr txBox="1"/>
          <p:nvPr/>
        </p:nvSpPr>
        <p:spPr>
          <a:xfrm>
            <a:off x="742500" y="0"/>
            <a:ext cx="76590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rgbClr val="6AA84F"/>
                </a:solidFill>
                <a:latin typeface="Lato"/>
                <a:ea typeface="Lato"/>
                <a:cs typeface="Lato"/>
                <a:sym typeface="Lato"/>
              </a:rPr>
              <a:t>Disconnect Main Breaker + Inverter to fully De-Energize Home</a:t>
            </a:r>
            <a:endParaRPr sz="4600" b="0" i="0" u="none" strike="noStrike" cap="none">
              <a:solidFill>
                <a:srgbClr val="000000"/>
              </a:solidFill>
              <a:latin typeface="Lato"/>
              <a:ea typeface="Lato"/>
              <a:cs typeface="Lato"/>
              <a:sym typeface="Lato"/>
            </a:endParaRPr>
          </a:p>
        </p:txBody>
      </p:sp>
      <p:sp>
        <p:nvSpPr>
          <p:cNvPr id="285" name="Google Shape;285;p37"/>
          <p:cNvSpPr txBox="1"/>
          <p:nvPr/>
        </p:nvSpPr>
        <p:spPr>
          <a:xfrm>
            <a:off x="2100700" y="1167425"/>
            <a:ext cx="4624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38"/>
          <p:cNvPicPr preferRelativeResize="0"/>
          <p:nvPr/>
        </p:nvPicPr>
        <p:blipFill rotWithShape="1">
          <a:blip r:embed="rId3">
            <a:alphaModFix/>
          </a:blip>
          <a:srcRect/>
          <a:stretch/>
        </p:blipFill>
        <p:spPr>
          <a:xfrm>
            <a:off x="2" y="777140"/>
            <a:ext cx="9144001" cy="4366360"/>
          </a:xfrm>
          <a:prstGeom prst="rect">
            <a:avLst/>
          </a:prstGeom>
          <a:noFill/>
          <a:ln>
            <a:noFill/>
          </a:ln>
        </p:spPr>
      </p:pic>
      <p:sp>
        <p:nvSpPr>
          <p:cNvPr id="291" name="Google Shape;291;p38"/>
          <p:cNvSpPr txBox="1"/>
          <p:nvPr/>
        </p:nvSpPr>
        <p:spPr>
          <a:xfrm>
            <a:off x="2100700" y="1167425"/>
            <a:ext cx="4624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2" name="Google Shape;292;p38"/>
          <p:cNvSpPr txBox="1"/>
          <p:nvPr/>
        </p:nvSpPr>
        <p:spPr>
          <a:xfrm>
            <a:off x="742500" y="0"/>
            <a:ext cx="76590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rgbClr val="6AA84F"/>
                </a:solidFill>
                <a:latin typeface="Lato"/>
                <a:ea typeface="Lato"/>
                <a:cs typeface="Lato"/>
                <a:sym typeface="Lato"/>
              </a:rPr>
              <a:t>Disconnect between the MID &amp; the Inverter will effectively Disconnect the Inverter </a:t>
            </a:r>
            <a:endParaRPr sz="4600" b="0" i="0" u="none" strike="noStrike" cap="none">
              <a:solidFill>
                <a:srgbClr val="000000"/>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9"/>
          <p:cNvPicPr preferRelativeResize="0"/>
          <p:nvPr/>
        </p:nvPicPr>
        <p:blipFill rotWithShape="1">
          <a:blip r:embed="rId3">
            <a:alphaModFix/>
          </a:blip>
          <a:srcRect/>
          <a:stretch/>
        </p:blipFill>
        <p:spPr>
          <a:xfrm>
            <a:off x="1914175" y="845725"/>
            <a:ext cx="5315648" cy="3992975"/>
          </a:xfrm>
          <a:prstGeom prst="rect">
            <a:avLst/>
          </a:prstGeom>
          <a:noFill/>
          <a:ln>
            <a:noFill/>
          </a:ln>
        </p:spPr>
      </p:pic>
      <p:sp>
        <p:nvSpPr>
          <p:cNvPr id="298" name="Google Shape;298;p39"/>
          <p:cNvSpPr txBox="1"/>
          <p:nvPr/>
        </p:nvSpPr>
        <p:spPr>
          <a:xfrm>
            <a:off x="2445450" y="199225"/>
            <a:ext cx="42531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000000"/>
                </a:solidFill>
                <a:latin typeface="Lato"/>
                <a:ea typeface="Lato"/>
                <a:cs typeface="Lato"/>
                <a:sym typeface="Lato"/>
              </a:rPr>
              <a:t>Remote Disable Switch</a:t>
            </a:r>
            <a:endParaRPr sz="3000" b="1" i="0" u="none" strike="noStrike" cap="none">
              <a:solidFill>
                <a:srgbClr val="000000"/>
              </a:solidFill>
              <a:latin typeface="Lato"/>
              <a:ea typeface="Lato"/>
              <a:cs typeface="Lato"/>
              <a:sym typeface="Lato"/>
            </a:endParaRPr>
          </a:p>
        </p:txBody>
      </p:sp>
      <p:sp>
        <p:nvSpPr>
          <p:cNvPr id="299" name="Google Shape;299;p39"/>
          <p:cNvSpPr txBox="1"/>
          <p:nvPr/>
        </p:nvSpPr>
        <p:spPr>
          <a:xfrm>
            <a:off x="0" y="1640550"/>
            <a:ext cx="3293700" cy="1862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0" u="sng" strike="noStrike" cap="none">
                <a:solidFill>
                  <a:srgbClr val="000000"/>
                </a:solidFill>
                <a:latin typeface="Lato"/>
                <a:ea typeface="Lato"/>
                <a:cs typeface="Lato"/>
                <a:sym typeface="Lato"/>
              </a:rPr>
              <a:t>Pros</a:t>
            </a:r>
            <a:endParaRPr sz="2000" b="1" i="0" u="sng"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400"/>
              <a:buFont typeface="Arial"/>
              <a:buNone/>
            </a:pPr>
            <a:endParaRPr sz="1400" b="1" i="0" u="sng" strike="noStrike" cap="none">
              <a:solidFill>
                <a:srgbClr val="000000"/>
              </a:solidFill>
              <a:latin typeface="Lato"/>
              <a:ea typeface="Lato"/>
              <a:cs typeface="Lato"/>
              <a:sym typeface="Lato"/>
            </a:endParaRPr>
          </a:p>
          <a:p>
            <a:pPr marL="457200" marR="0" lvl="0" indent="-323850" algn="l" rtl="0">
              <a:lnSpc>
                <a:spcPct val="100000"/>
              </a:lnSpc>
              <a:spcBef>
                <a:spcPts val="0"/>
              </a:spcBef>
              <a:spcAft>
                <a:spcPts val="0"/>
              </a:spcAft>
              <a:buClr>
                <a:srgbClr val="000000"/>
              </a:buClr>
              <a:buSzPts val="1500"/>
              <a:buFont typeface="Lato"/>
              <a:buChar char="●"/>
            </a:pPr>
            <a:r>
              <a:rPr lang="en" sz="1500" b="0" i="0" u="none" strike="noStrike" cap="none">
                <a:solidFill>
                  <a:srgbClr val="000000"/>
                </a:solidFill>
                <a:latin typeface="Lato"/>
                <a:ea typeface="Lato"/>
                <a:cs typeface="Lato"/>
                <a:sym typeface="Lato"/>
              </a:rPr>
              <a:t>Disables ALL devices connected to MID with one switch</a:t>
            </a:r>
            <a:endParaRPr sz="1500" b="0" i="0" u="none" strike="noStrike" cap="none">
              <a:solidFill>
                <a:srgbClr val="000000"/>
              </a:solidFill>
              <a:latin typeface="Lato"/>
              <a:ea typeface="Lato"/>
              <a:cs typeface="Lato"/>
              <a:sym typeface="Lato"/>
            </a:endParaRPr>
          </a:p>
          <a:p>
            <a:pPr marL="457200" marR="0" lvl="0" indent="-323850" algn="l" rtl="0">
              <a:lnSpc>
                <a:spcPct val="100000"/>
              </a:lnSpc>
              <a:spcBef>
                <a:spcPts val="0"/>
              </a:spcBef>
              <a:spcAft>
                <a:spcPts val="0"/>
              </a:spcAft>
              <a:buClr>
                <a:srgbClr val="000000"/>
              </a:buClr>
              <a:buSzPts val="1500"/>
              <a:buFont typeface="Lato"/>
              <a:buChar char="●"/>
            </a:pPr>
            <a:r>
              <a:rPr lang="en" sz="1500" b="0" i="0" u="none" strike="noStrike" cap="none">
                <a:solidFill>
                  <a:srgbClr val="000000"/>
                </a:solidFill>
                <a:latin typeface="Lato"/>
                <a:ea typeface="Lato"/>
                <a:cs typeface="Lato"/>
                <a:sym typeface="Lato"/>
              </a:rPr>
              <a:t>Easily Placed near Main Utility Panel</a:t>
            </a:r>
            <a:endParaRPr sz="1500" b="0" i="0" u="none" strike="noStrike" cap="none">
              <a:solidFill>
                <a:srgbClr val="000000"/>
              </a:solidFill>
              <a:latin typeface="Lato"/>
              <a:ea typeface="Lato"/>
              <a:cs typeface="Lato"/>
              <a:sym typeface="Lato"/>
            </a:endParaRPr>
          </a:p>
          <a:p>
            <a:pPr marL="457200" marR="0" lvl="0" indent="-323850" algn="l" rtl="0">
              <a:lnSpc>
                <a:spcPct val="100000"/>
              </a:lnSpc>
              <a:spcBef>
                <a:spcPts val="0"/>
              </a:spcBef>
              <a:spcAft>
                <a:spcPts val="0"/>
              </a:spcAft>
              <a:buClr>
                <a:srgbClr val="000000"/>
              </a:buClr>
              <a:buSzPts val="1500"/>
              <a:buFont typeface="Lato"/>
              <a:buChar char="●"/>
            </a:pPr>
            <a:r>
              <a:rPr lang="en" sz="1500" b="0" i="0" u="none" strike="noStrike" cap="none">
                <a:solidFill>
                  <a:srgbClr val="000000"/>
                </a:solidFill>
                <a:latin typeface="Lato"/>
                <a:ea typeface="Lato"/>
                <a:cs typeface="Lato"/>
                <a:sym typeface="Lato"/>
              </a:rPr>
              <a:t>Typically highly visible</a:t>
            </a:r>
            <a:endParaRPr sz="1500" b="0" i="0" u="none" strike="noStrike" cap="none">
              <a:solidFill>
                <a:srgbClr val="000000"/>
              </a:solidFill>
              <a:latin typeface="Lato"/>
              <a:ea typeface="Lato"/>
              <a:cs typeface="Lato"/>
              <a:sym typeface="Lato"/>
            </a:endParaRPr>
          </a:p>
        </p:txBody>
      </p:sp>
      <p:sp>
        <p:nvSpPr>
          <p:cNvPr id="300" name="Google Shape;300;p39"/>
          <p:cNvSpPr txBox="1"/>
          <p:nvPr/>
        </p:nvSpPr>
        <p:spPr>
          <a:xfrm>
            <a:off x="5774700" y="1632900"/>
            <a:ext cx="3369300" cy="187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0" u="sng" strike="noStrike" cap="none">
                <a:solidFill>
                  <a:srgbClr val="000000"/>
                </a:solidFill>
                <a:latin typeface="Lato"/>
                <a:ea typeface="Lato"/>
                <a:cs typeface="Lato"/>
                <a:sym typeface="Lato"/>
              </a:rPr>
              <a:t>Cons</a:t>
            </a:r>
            <a:endParaRPr sz="2000" b="1" i="0" u="sng"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Lato"/>
              <a:ea typeface="Lato"/>
              <a:cs typeface="Lato"/>
              <a:sym typeface="Lato"/>
            </a:endParaRPr>
          </a:p>
          <a:p>
            <a:pPr marL="457200" marR="0" lvl="0" indent="-323850" algn="l" rtl="0">
              <a:lnSpc>
                <a:spcPct val="100000"/>
              </a:lnSpc>
              <a:spcBef>
                <a:spcPts val="0"/>
              </a:spcBef>
              <a:spcAft>
                <a:spcPts val="0"/>
              </a:spcAft>
              <a:buClr>
                <a:srgbClr val="000000"/>
              </a:buClr>
              <a:buSzPts val="1500"/>
              <a:buFont typeface="Lato"/>
              <a:buChar char="●"/>
            </a:pPr>
            <a:r>
              <a:rPr lang="en" sz="1500" b="0" i="0" u="none" strike="noStrike" cap="none">
                <a:solidFill>
                  <a:srgbClr val="000000"/>
                </a:solidFill>
                <a:latin typeface="Lato"/>
                <a:ea typeface="Lato"/>
                <a:cs typeface="Lato"/>
                <a:sym typeface="Lato"/>
              </a:rPr>
              <a:t>Indirect Disconnect</a:t>
            </a:r>
            <a:endParaRPr sz="1500" b="0" i="0" u="none" strike="noStrike" cap="none">
              <a:solidFill>
                <a:srgbClr val="000000"/>
              </a:solidFill>
              <a:latin typeface="Lato"/>
              <a:ea typeface="Lato"/>
              <a:cs typeface="Lato"/>
              <a:sym typeface="Lato"/>
            </a:endParaRPr>
          </a:p>
          <a:p>
            <a:pPr marL="457200" marR="0" lvl="0" indent="-323850" algn="l" rtl="0">
              <a:lnSpc>
                <a:spcPct val="100000"/>
              </a:lnSpc>
              <a:spcBef>
                <a:spcPts val="0"/>
              </a:spcBef>
              <a:spcAft>
                <a:spcPts val="0"/>
              </a:spcAft>
              <a:buClr>
                <a:srgbClr val="000000"/>
              </a:buClr>
              <a:buSzPts val="1500"/>
              <a:buFont typeface="Lato"/>
              <a:buChar char="●"/>
            </a:pPr>
            <a:r>
              <a:rPr lang="en" sz="1500" b="0" i="0" u="none" strike="noStrike" cap="none">
                <a:solidFill>
                  <a:srgbClr val="000000"/>
                </a:solidFill>
                <a:latin typeface="Lato"/>
                <a:ea typeface="Lato"/>
                <a:cs typeface="Lato"/>
                <a:sym typeface="Lato"/>
              </a:rPr>
              <a:t>Subject to firmware updates &amp; bugs</a:t>
            </a:r>
            <a:endParaRPr sz="1500" b="0" i="0" u="none" strike="noStrike" cap="none">
              <a:solidFill>
                <a:srgbClr val="000000"/>
              </a:solidFill>
              <a:latin typeface="Lato"/>
              <a:ea typeface="Lato"/>
              <a:cs typeface="Lato"/>
              <a:sym typeface="Lato"/>
            </a:endParaRPr>
          </a:p>
          <a:p>
            <a:pPr marL="457200" marR="0" lvl="0" indent="-323850" algn="l" rtl="0">
              <a:lnSpc>
                <a:spcPct val="100000"/>
              </a:lnSpc>
              <a:spcBef>
                <a:spcPts val="0"/>
              </a:spcBef>
              <a:spcAft>
                <a:spcPts val="0"/>
              </a:spcAft>
              <a:buClr>
                <a:srgbClr val="000000"/>
              </a:buClr>
              <a:buSzPts val="1500"/>
              <a:buFont typeface="Lato"/>
              <a:buChar char="●"/>
            </a:pPr>
            <a:r>
              <a:rPr lang="en" sz="1500" b="0" i="0" u="none" strike="noStrike" cap="none">
                <a:solidFill>
                  <a:srgbClr val="000000"/>
                </a:solidFill>
                <a:latin typeface="Lato"/>
                <a:ea typeface="Lato"/>
                <a:cs typeface="Lato"/>
                <a:sym typeface="Lato"/>
              </a:rPr>
              <a:t>Comm wire can be easily damaged</a:t>
            </a:r>
            <a:endParaRPr sz="1500" b="0" i="0" u="none" strike="noStrike" cap="none">
              <a:solidFill>
                <a:srgbClr val="000000"/>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40"/>
          <p:cNvPicPr preferRelativeResize="0"/>
          <p:nvPr/>
        </p:nvPicPr>
        <p:blipFill rotWithShape="1">
          <a:blip r:embed="rId3">
            <a:alphaModFix/>
          </a:blip>
          <a:srcRect/>
          <a:stretch/>
        </p:blipFill>
        <p:spPr>
          <a:xfrm>
            <a:off x="0" y="145788"/>
            <a:ext cx="9144000" cy="4851919"/>
          </a:xfrm>
          <a:prstGeom prst="rect">
            <a:avLst/>
          </a:prstGeom>
          <a:noFill/>
          <a:ln>
            <a:noFill/>
          </a:ln>
        </p:spPr>
      </p:pic>
      <p:sp>
        <p:nvSpPr>
          <p:cNvPr id="306" name="Google Shape;306;p40"/>
          <p:cNvSpPr txBox="1"/>
          <p:nvPr/>
        </p:nvSpPr>
        <p:spPr>
          <a:xfrm>
            <a:off x="1315200" y="241900"/>
            <a:ext cx="6513600" cy="1339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500"/>
              <a:buFont typeface="Arial"/>
              <a:buNone/>
            </a:pPr>
            <a:r>
              <a:rPr lang="en" sz="7500" b="1" i="0" u="none" strike="noStrike" cap="none">
                <a:solidFill>
                  <a:srgbClr val="000000"/>
                </a:solidFill>
                <a:latin typeface="Lato"/>
                <a:ea typeface="Lato"/>
                <a:cs typeface="Lato"/>
                <a:sym typeface="Lato"/>
              </a:rPr>
              <a:t>Power Control</a:t>
            </a:r>
            <a:endParaRPr sz="7500" b="1" i="0" u="none" strike="noStrike" cap="none">
              <a:solidFill>
                <a:srgbClr val="000000"/>
              </a:solidFill>
              <a:latin typeface="Lato"/>
              <a:ea typeface="Lato"/>
              <a:cs typeface="Lato"/>
              <a:sym typeface="Lato"/>
            </a:endParaRPr>
          </a:p>
        </p:txBody>
      </p:sp>
      <p:sp>
        <p:nvSpPr>
          <p:cNvPr id="307" name="Google Shape;307;p40"/>
          <p:cNvSpPr txBox="1"/>
          <p:nvPr/>
        </p:nvSpPr>
        <p:spPr>
          <a:xfrm>
            <a:off x="2700450" y="3518750"/>
            <a:ext cx="3743100" cy="1339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500"/>
              <a:buFont typeface="Arial"/>
              <a:buNone/>
            </a:pPr>
            <a:r>
              <a:rPr lang="en" sz="7500" b="1" i="0" u="none" strike="noStrike" cap="none">
                <a:solidFill>
                  <a:srgbClr val="000000"/>
                </a:solidFill>
                <a:latin typeface="Lato"/>
                <a:ea typeface="Lato"/>
                <a:cs typeface="Lato"/>
                <a:sym typeface="Lato"/>
              </a:rPr>
              <a:t>Systems</a:t>
            </a:r>
            <a:endParaRPr sz="7500" b="1" i="0" u="none" strike="noStrike" cap="none">
              <a:solidFill>
                <a:srgbClr val="000000"/>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41"/>
          <p:cNvPicPr preferRelativeResize="0"/>
          <p:nvPr/>
        </p:nvPicPr>
        <p:blipFill rotWithShape="1">
          <a:blip r:embed="rId3">
            <a:alphaModFix/>
          </a:blip>
          <a:srcRect/>
          <a:stretch/>
        </p:blipFill>
        <p:spPr>
          <a:xfrm>
            <a:off x="809075" y="-1"/>
            <a:ext cx="7217938" cy="4991100"/>
          </a:xfrm>
          <a:prstGeom prst="rect">
            <a:avLst/>
          </a:prstGeom>
          <a:noFill/>
          <a:ln>
            <a:noFill/>
          </a:ln>
        </p:spPr>
      </p:pic>
      <p:sp>
        <p:nvSpPr>
          <p:cNvPr id="313" name="Google Shape;313;p41"/>
          <p:cNvSpPr txBox="1"/>
          <p:nvPr/>
        </p:nvSpPr>
        <p:spPr>
          <a:xfrm>
            <a:off x="1891350" y="1650500"/>
            <a:ext cx="53613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Lato"/>
                <a:ea typeface="Lato"/>
                <a:cs typeface="Lato"/>
                <a:sym typeface="Lato"/>
              </a:rPr>
              <a:t>What is a Power Control System?</a:t>
            </a:r>
            <a:endParaRPr sz="3000" b="0" i="0" u="none" strike="noStrike" cap="none">
              <a:solidFill>
                <a:srgbClr val="000000"/>
              </a:solidFill>
              <a:latin typeface="Lato"/>
              <a:ea typeface="Lato"/>
              <a:cs typeface="Lato"/>
              <a:sym typeface="Lato"/>
            </a:endParaRPr>
          </a:p>
        </p:txBody>
      </p:sp>
      <p:sp>
        <p:nvSpPr>
          <p:cNvPr id="314" name="Google Shape;314;p41"/>
          <p:cNvSpPr txBox="1"/>
          <p:nvPr/>
        </p:nvSpPr>
        <p:spPr>
          <a:xfrm>
            <a:off x="919300" y="2632725"/>
            <a:ext cx="72354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2CC"/>
                </a:solidFill>
                <a:highlight>
                  <a:srgbClr val="FF0000"/>
                </a:highlight>
                <a:latin typeface="Lato"/>
                <a:ea typeface="Lato"/>
                <a:cs typeface="Lato"/>
                <a:sym typeface="Lato"/>
              </a:rPr>
              <a:t>Power Control Systems (PCS) Monitor and regulate output of production sources, energy storage systems, and other equipment to limit the current and loading on busbars and conductors supplied by the PCS.</a:t>
            </a:r>
            <a:endParaRPr sz="1400" b="0" i="0" u="none" strike="noStrike" cap="none">
              <a:solidFill>
                <a:srgbClr val="FFF2CC"/>
              </a:solidFill>
              <a:highlight>
                <a:srgbClr val="FF0000"/>
              </a:highlight>
              <a:latin typeface="Lato"/>
              <a:ea typeface="Lato"/>
              <a:cs typeface="Lato"/>
              <a:sym typeface="Lato"/>
            </a:endParaRPr>
          </a:p>
        </p:txBody>
      </p:sp>
      <p:sp>
        <p:nvSpPr>
          <p:cNvPr id="315" name="Google Shape;315;p41"/>
          <p:cNvSpPr txBox="1"/>
          <p:nvPr/>
        </p:nvSpPr>
        <p:spPr>
          <a:xfrm>
            <a:off x="1482450" y="3572450"/>
            <a:ext cx="61791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highlight>
                  <a:srgbClr val="FF0000"/>
                </a:highlight>
                <a:latin typeface="Lato"/>
                <a:ea typeface="Lato"/>
                <a:cs typeface="Lato"/>
                <a:sym typeface="Lato"/>
              </a:rPr>
              <a:t>PCS functionality can be integrated into Site Controllers, Inverters, Energy Storage Systems and Microgrid Interconnection Devices (MID)</a:t>
            </a:r>
            <a:endParaRPr sz="1400" b="0" i="0" u="none" strike="noStrike" cap="none">
              <a:solidFill>
                <a:schemeClr val="lt1"/>
              </a:solidFill>
              <a:highlight>
                <a:srgbClr val="FF0000"/>
              </a:highlight>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42"/>
          <p:cNvPicPr preferRelativeResize="0"/>
          <p:nvPr/>
        </p:nvPicPr>
        <p:blipFill rotWithShape="1">
          <a:blip r:embed="rId3">
            <a:alphaModFix/>
          </a:blip>
          <a:srcRect/>
          <a:stretch/>
        </p:blipFill>
        <p:spPr>
          <a:xfrm>
            <a:off x="108338" y="0"/>
            <a:ext cx="8927316" cy="5143500"/>
          </a:xfrm>
          <a:prstGeom prst="rect">
            <a:avLst/>
          </a:prstGeom>
          <a:noFill/>
          <a:ln>
            <a:noFill/>
          </a:ln>
        </p:spPr>
      </p:pic>
      <p:sp>
        <p:nvSpPr>
          <p:cNvPr id="321" name="Google Shape;321;p42"/>
          <p:cNvSpPr txBox="1"/>
          <p:nvPr/>
        </p:nvSpPr>
        <p:spPr>
          <a:xfrm>
            <a:off x="3435600" y="499625"/>
            <a:ext cx="22728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highlight>
                  <a:schemeClr val="lt1"/>
                </a:highlight>
                <a:latin typeface="Lato"/>
                <a:ea typeface="Lato"/>
                <a:cs typeface="Lato"/>
                <a:sym typeface="Lato"/>
              </a:rPr>
              <a:t>Code Updates</a:t>
            </a:r>
            <a:endParaRPr sz="2000" b="0" i="0" u="none" strike="noStrike" cap="none">
              <a:solidFill>
                <a:srgbClr val="000000"/>
              </a:solidFill>
              <a:highlight>
                <a:schemeClr val="lt1"/>
              </a:highlight>
              <a:latin typeface="Lato"/>
              <a:ea typeface="Lato"/>
              <a:cs typeface="Lato"/>
              <a:sym typeface="Lato"/>
            </a:endParaRPr>
          </a:p>
        </p:txBody>
      </p:sp>
      <p:sp>
        <p:nvSpPr>
          <p:cNvPr id="322" name="Google Shape;322;p42"/>
          <p:cNvSpPr txBox="1"/>
          <p:nvPr/>
        </p:nvSpPr>
        <p:spPr>
          <a:xfrm>
            <a:off x="906750" y="1377200"/>
            <a:ext cx="7330500" cy="169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2"/>
                </a:solidFill>
                <a:highlight>
                  <a:srgbClr val="6FA8DC"/>
                </a:highlight>
                <a:latin typeface="Lato"/>
                <a:ea typeface="Lato"/>
                <a:cs typeface="Lato"/>
                <a:sym typeface="Lato"/>
              </a:rPr>
              <a:t>705.13(A) - Monitoring.</a:t>
            </a:r>
            <a:r>
              <a:rPr lang="en" sz="1400" b="0" i="0" u="none" strike="noStrike" cap="none">
                <a:solidFill>
                  <a:schemeClr val="dk2"/>
                </a:solidFill>
                <a:highlight>
                  <a:srgbClr val="6FA8DC"/>
                </a:highlight>
                <a:latin typeface="Lato"/>
                <a:ea typeface="Lato"/>
                <a:cs typeface="Lato"/>
                <a:sym typeface="Lato"/>
              </a:rPr>
              <a:t>  The PCS controller shall monitor all currents within the PCS. Any busbar or conductor on the load side of the service disconnecting means that is not monitored shall comply with 705.12. Where the PCS is connected in accordance with 705.11, the PCS shall monitor the service conductors and prevent the overload of these conductors</a:t>
            </a:r>
            <a:endParaRPr sz="1400" b="0" i="0" u="none" strike="noStrike" cap="none">
              <a:solidFill>
                <a:schemeClr val="dk2"/>
              </a:solidFill>
              <a:highlight>
                <a:srgbClr val="6FA8DC"/>
              </a:highlight>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3"/>
          <p:cNvPicPr preferRelativeResize="0"/>
          <p:nvPr/>
        </p:nvPicPr>
        <p:blipFill rotWithShape="1">
          <a:blip r:embed="rId3">
            <a:alphaModFix/>
          </a:blip>
          <a:srcRect/>
          <a:stretch/>
        </p:blipFill>
        <p:spPr>
          <a:xfrm>
            <a:off x="2375050" y="2234400"/>
            <a:ext cx="4393899" cy="1908600"/>
          </a:xfrm>
          <a:prstGeom prst="rect">
            <a:avLst/>
          </a:prstGeom>
          <a:noFill/>
          <a:ln>
            <a:noFill/>
          </a:ln>
        </p:spPr>
      </p:pic>
      <p:sp>
        <p:nvSpPr>
          <p:cNvPr id="328" name="Google Shape;328;p43"/>
          <p:cNvSpPr txBox="1"/>
          <p:nvPr/>
        </p:nvSpPr>
        <p:spPr>
          <a:xfrm>
            <a:off x="3906300" y="519075"/>
            <a:ext cx="1331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Lato"/>
                <a:ea typeface="Lato"/>
                <a:cs typeface="Lato"/>
                <a:sym typeface="Lato"/>
              </a:rPr>
              <a:t>Code Updates</a:t>
            </a:r>
            <a:endParaRPr sz="1400" b="0" i="0" u="none" strike="noStrike" cap="none">
              <a:solidFill>
                <a:srgbClr val="000000"/>
              </a:solidFill>
              <a:latin typeface="Lato"/>
              <a:ea typeface="Lato"/>
              <a:cs typeface="Lato"/>
              <a:sym typeface="Lato"/>
            </a:endParaRPr>
          </a:p>
        </p:txBody>
      </p:sp>
      <p:sp>
        <p:nvSpPr>
          <p:cNvPr id="329" name="Google Shape;329;p43"/>
          <p:cNvSpPr txBox="1"/>
          <p:nvPr/>
        </p:nvSpPr>
        <p:spPr>
          <a:xfrm>
            <a:off x="890475" y="971150"/>
            <a:ext cx="7330500" cy="1908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Lato"/>
                <a:ea typeface="Lato"/>
                <a:cs typeface="Lato"/>
                <a:sym typeface="Lato"/>
              </a:rPr>
              <a:t>705.13(B) - Settings.</a:t>
            </a:r>
            <a:r>
              <a:rPr lang="en" sz="1400" b="0" i="0" u="none" strike="noStrike" cap="none">
                <a:solidFill>
                  <a:srgbClr val="000000"/>
                </a:solidFill>
                <a:latin typeface="Lato"/>
                <a:ea typeface="Lato"/>
                <a:cs typeface="Lato"/>
                <a:sym typeface="Lato"/>
              </a:rPr>
              <a:t>  The sum of all PCS-controlled currents plus all monitored currents from other sources of supply shall not exceed the ampacity of any busbar or conductor supplied the power production sources. Where the PCS is connected to an overcurrent device protecting any busbar or conductor not monitored by the PCS, the setting of the PCS controller shall be set within the ratings of that overcurrent device.</a:t>
            </a:r>
            <a:br>
              <a:rPr lang="en" sz="1400" b="0" i="0" u="none" strike="noStrike" cap="none">
                <a:solidFill>
                  <a:srgbClr val="000000"/>
                </a:solidFill>
                <a:latin typeface="Lato"/>
                <a:ea typeface="Lato"/>
                <a:cs typeface="Lato"/>
                <a:sym typeface="Lato"/>
              </a:rPr>
            </a:b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4"/>
          <p:cNvSpPr txBox="1"/>
          <p:nvPr/>
        </p:nvSpPr>
        <p:spPr>
          <a:xfrm>
            <a:off x="3906300" y="519075"/>
            <a:ext cx="1331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Lato"/>
                <a:ea typeface="Lato"/>
                <a:cs typeface="Lato"/>
                <a:sym typeface="Lato"/>
              </a:rPr>
              <a:t>Code Updates</a:t>
            </a:r>
            <a:endParaRPr sz="1400" b="0" i="0" u="none" strike="noStrike" cap="none">
              <a:solidFill>
                <a:srgbClr val="000000"/>
              </a:solidFill>
              <a:latin typeface="Lato"/>
              <a:ea typeface="Lato"/>
              <a:cs typeface="Lato"/>
              <a:sym typeface="Lato"/>
            </a:endParaRPr>
          </a:p>
        </p:txBody>
      </p:sp>
      <p:sp>
        <p:nvSpPr>
          <p:cNvPr id="335" name="Google Shape;335;p44"/>
          <p:cNvSpPr txBox="1"/>
          <p:nvPr/>
        </p:nvSpPr>
        <p:spPr>
          <a:xfrm>
            <a:off x="890475" y="971150"/>
            <a:ext cx="73305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Lato"/>
                <a:ea typeface="Lato"/>
                <a:cs typeface="Lato"/>
                <a:sym typeface="Lato"/>
              </a:rPr>
              <a:t>705.13(C) - Overcurrent Protection.</a:t>
            </a:r>
            <a:r>
              <a:rPr lang="en" sz="1400" b="0" i="0" u="none" strike="noStrike" cap="none">
                <a:solidFill>
                  <a:srgbClr val="000000"/>
                </a:solidFill>
                <a:latin typeface="Lato"/>
                <a:ea typeface="Lato"/>
                <a:cs typeface="Lato"/>
                <a:sym typeface="Lato"/>
              </a:rPr>
              <a:t> The PCS shall provide overcurrent protection either by overcurrent devices or by the PCS including the functionality as an overcurrent device in the product listing</a:t>
            </a:r>
            <a:br>
              <a:rPr lang="en" sz="1400" b="0" i="0" u="none" strike="noStrike" cap="none">
                <a:solidFill>
                  <a:srgbClr val="000000"/>
                </a:solidFill>
                <a:latin typeface="Lato"/>
                <a:ea typeface="Lato"/>
                <a:cs typeface="Lato"/>
                <a:sym typeface="Lato"/>
              </a:rPr>
            </a:br>
            <a:endParaRPr sz="1400" b="0" i="0" u="none" strike="noStrike" cap="none">
              <a:solidFill>
                <a:srgbClr val="000000"/>
              </a:solidFill>
              <a:latin typeface="Lato"/>
              <a:ea typeface="Lato"/>
              <a:cs typeface="Lato"/>
              <a:sym typeface="Lato"/>
            </a:endParaRPr>
          </a:p>
        </p:txBody>
      </p:sp>
      <p:pic>
        <p:nvPicPr>
          <p:cNvPr id="336" name="Google Shape;336;p44"/>
          <p:cNvPicPr preferRelativeResize="0"/>
          <p:nvPr/>
        </p:nvPicPr>
        <p:blipFill rotWithShape="1">
          <a:blip r:embed="rId3">
            <a:alphaModFix/>
          </a:blip>
          <a:srcRect/>
          <a:stretch/>
        </p:blipFill>
        <p:spPr>
          <a:xfrm>
            <a:off x="1579462" y="1798475"/>
            <a:ext cx="5985075" cy="2729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5"/>
          <p:cNvSpPr txBox="1"/>
          <p:nvPr/>
        </p:nvSpPr>
        <p:spPr>
          <a:xfrm>
            <a:off x="3906300" y="519075"/>
            <a:ext cx="1331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Lato"/>
                <a:ea typeface="Lato"/>
                <a:cs typeface="Lato"/>
                <a:sym typeface="Lato"/>
              </a:rPr>
              <a:t>Code Updates</a:t>
            </a:r>
            <a:endParaRPr sz="1400" b="0" i="0" u="none" strike="noStrike" cap="none">
              <a:solidFill>
                <a:srgbClr val="000000"/>
              </a:solidFill>
              <a:latin typeface="Lato"/>
              <a:ea typeface="Lato"/>
              <a:cs typeface="Lato"/>
              <a:sym typeface="Lato"/>
            </a:endParaRPr>
          </a:p>
        </p:txBody>
      </p:sp>
      <p:sp>
        <p:nvSpPr>
          <p:cNvPr id="342" name="Google Shape;342;p45"/>
          <p:cNvSpPr txBox="1"/>
          <p:nvPr/>
        </p:nvSpPr>
        <p:spPr>
          <a:xfrm>
            <a:off x="890475" y="971150"/>
            <a:ext cx="73305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Lato"/>
                <a:ea typeface="Lato"/>
                <a:cs typeface="Lato"/>
                <a:sym typeface="Lato"/>
              </a:rPr>
              <a:t>705.13(D) - Single Power Source Rating.</a:t>
            </a:r>
            <a:r>
              <a:rPr lang="en" sz="1400" b="0" i="0" u="none" strike="noStrike" cap="none">
                <a:solidFill>
                  <a:srgbClr val="000000"/>
                </a:solidFill>
                <a:latin typeface="Lato"/>
                <a:ea typeface="Lato"/>
                <a:cs typeface="Lato"/>
                <a:sym typeface="Lato"/>
              </a:rPr>
              <a:t> The rating of the overcurrent device for any single power source controlled by the PCS shall not exceed the rating of the busbar or the ampacity of the conductors to which it is connected</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0"/>
        <p:cNvGrpSpPr/>
        <p:nvPr/>
      </p:nvGrpSpPr>
      <p:grpSpPr>
        <a:xfrm>
          <a:off x="0" y="0"/>
          <a:ext cx="0" cy="0"/>
          <a:chOff x="0" y="0"/>
          <a:chExt cx="0" cy="0"/>
        </a:xfrm>
      </p:grpSpPr>
      <p:pic>
        <p:nvPicPr>
          <p:cNvPr id="151" name="Google Shape;151;p19"/>
          <p:cNvPicPr preferRelativeResize="0"/>
          <p:nvPr/>
        </p:nvPicPr>
        <p:blipFill rotWithShape="1">
          <a:blip r:embed="rId3">
            <a:alphaModFix/>
          </a:blip>
          <a:srcRect/>
          <a:stretch/>
        </p:blipFill>
        <p:spPr>
          <a:xfrm>
            <a:off x="1471771" y="493150"/>
            <a:ext cx="6200466" cy="4650349"/>
          </a:xfrm>
          <a:prstGeom prst="rect">
            <a:avLst/>
          </a:prstGeom>
          <a:noFill/>
          <a:ln>
            <a:noFill/>
          </a:ln>
        </p:spPr>
      </p:pic>
      <p:sp>
        <p:nvSpPr>
          <p:cNvPr id="152" name="Google Shape;152;p19"/>
          <p:cNvSpPr txBox="1">
            <a:spLocks noGrp="1"/>
          </p:cNvSpPr>
          <p:nvPr>
            <p:ph type="body" idx="4294967295"/>
          </p:nvPr>
        </p:nvSpPr>
        <p:spPr>
          <a:xfrm>
            <a:off x="0" y="1214850"/>
            <a:ext cx="2592300" cy="33618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FFD966"/>
              </a:buClr>
              <a:buSzPts val="1300"/>
              <a:buChar char="●"/>
            </a:pPr>
            <a:r>
              <a:rPr lang="en">
                <a:solidFill>
                  <a:srgbClr val="FFD966"/>
                </a:solidFill>
              </a:rPr>
              <a:t>Instantly available backup power</a:t>
            </a:r>
            <a:endParaRPr>
              <a:solidFill>
                <a:srgbClr val="FFD966"/>
              </a:solidFill>
            </a:endParaRPr>
          </a:p>
          <a:p>
            <a:pPr marL="457200" lvl="0" indent="-311150" algn="l" rtl="0">
              <a:lnSpc>
                <a:spcPct val="115000"/>
              </a:lnSpc>
              <a:spcBef>
                <a:spcPts val="0"/>
              </a:spcBef>
              <a:spcAft>
                <a:spcPts val="0"/>
              </a:spcAft>
              <a:buClr>
                <a:srgbClr val="FFD966"/>
              </a:buClr>
              <a:buSzPts val="1300"/>
              <a:buChar char="●"/>
            </a:pPr>
            <a:r>
              <a:rPr lang="en">
                <a:solidFill>
                  <a:srgbClr val="FFD966"/>
                </a:solidFill>
              </a:rPr>
              <a:t>Internal inverters store energy as DC, but deliver it as AC</a:t>
            </a:r>
            <a:endParaRPr>
              <a:solidFill>
                <a:srgbClr val="FFD966"/>
              </a:solidFill>
            </a:endParaRPr>
          </a:p>
          <a:p>
            <a:pPr marL="457200" lvl="0" indent="-311150" algn="l" rtl="0">
              <a:lnSpc>
                <a:spcPct val="115000"/>
              </a:lnSpc>
              <a:spcBef>
                <a:spcPts val="0"/>
              </a:spcBef>
              <a:spcAft>
                <a:spcPts val="0"/>
              </a:spcAft>
              <a:buClr>
                <a:srgbClr val="FFD966"/>
              </a:buClr>
              <a:buSzPts val="1300"/>
              <a:buChar char="●"/>
            </a:pPr>
            <a:r>
              <a:rPr lang="en">
                <a:solidFill>
                  <a:srgbClr val="FFD966"/>
                </a:solidFill>
              </a:rPr>
              <a:t>Easier to install</a:t>
            </a:r>
            <a:endParaRPr>
              <a:solidFill>
                <a:srgbClr val="FFD966"/>
              </a:solidFill>
            </a:endParaRPr>
          </a:p>
          <a:p>
            <a:pPr marL="457200" lvl="0" indent="-311150" algn="l" rtl="0">
              <a:lnSpc>
                <a:spcPct val="115000"/>
              </a:lnSpc>
              <a:spcBef>
                <a:spcPts val="0"/>
              </a:spcBef>
              <a:spcAft>
                <a:spcPts val="0"/>
              </a:spcAft>
              <a:buClr>
                <a:srgbClr val="FFD966"/>
              </a:buClr>
              <a:buSzPts val="1300"/>
              <a:buChar char="●"/>
            </a:pPr>
            <a:r>
              <a:rPr lang="en">
                <a:solidFill>
                  <a:srgbClr val="FFD966"/>
                </a:solidFill>
              </a:rPr>
              <a:t>More compatible with existing solar</a:t>
            </a:r>
            <a:endParaRPr>
              <a:solidFill>
                <a:srgbClr val="FFD966"/>
              </a:solidFill>
            </a:endParaRPr>
          </a:p>
          <a:p>
            <a:pPr marL="457200" lvl="0" indent="-311150" algn="l" rtl="0">
              <a:lnSpc>
                <a:spcPct val="115000"/>
              </a:lnSpc>
              <a:spcBef>
                <a:spcPts val="0"/>
              </a:spcBef>
              <a:spcAft>
                <a:spcPts val="0"/>
              </a:spcAft>
              <a:buClr>
                <a:srgbClr val="FFD966"/>
              </a:buClr>
              <a:buSzPts val="1300"/>
              <a:buChar char="●"/>
            </a:pPr>
            <a:r>
              <a:rPr lang="en">
                <a:solidFill>
                  <a:srgbClr val="FFD966"/>
                </a:solidFill>
              </a:rPr>
              <a:t>Each battery backfeeds independently</a:t>
            </a:r>
            <a:endParaRPr>
              <a:solidFill>
                <a:srgbClr val="FFD966"/>
              </a:solidFill>
            </a:endParaRPr>
          </a:p>
          <a:p>
            <a:pPr marL="457200" lvl="0" indent="-311150" algn="l" rtl="0">
              <a:lnSpc>
                <a:spcPct val="115000"/>
              </a:lnSpc>
              <a:spcBef>
                <a:spcPts val="0"/>
              </a:spcBef>
              <a:spcAft>
                <a:spcPts val="0"/>
              </a:spcAft>
              <a:buClr>
                <a:srgbClr val="FFD966"/>
              </a:buClr>
              <a:buSzPts val="1300"/>
              <a:buChar char="●"/>
            </a:pPr>
            <a:r>
              <a:rPr lang="en">
                <a:solidFill>
                  <a:srgbClr val="FFD966"/>
                </a:solidFill>
              </a:rPr>
              <a:t>Battery faults won’t effect PV system &amp; vice versa</a:t>
            </a:r>
            <a:endParaRPr>
              <a:solidFill>
                <a:srgbClr val="FFD966"/>
              </a:solidFill>
            </a:endParaRPr>
          </a:p>
          <a:p>
            <a:pPr marL="457200" lvl="0" indent="-311150" algn="l" rtl="0">
              <a:lnSpc>
                <a:spcPct val="115000"/>
              </a:lnSpc>
              <a:spcBef>
                <a:spcPts val="0"/>
              </a:spcBef>
              <a:spcAft>
                <a:spcPts val="0"/>
              </a:spcAft>
              <a:buClr>
                <a:srgbClr val="FFD966"/>
              </a:buClr>
              <a:buSzPts val="1300"/>
              <a:buChar char="●"/>
            </a:pPr>
            <a:r>
              <a:rPr lang="en">
                <a:solidFill>
                  <a:srgbClr val="FFD966"/>
                </a:solidFill>
              </a:rPr>
              <a:t>Not charged by solar if depleted &amp; off grid</a:t>
            </a:r>
            <a:endParaRPr>
              <a:solidFill>
                <a:srgbClr val="FFD966"/>
              </a:solidFill>
            </a:endParaRPr>
          </a:p>
          <a:p>
            <a:pPr marL="457200" lvl="0" indent="0" algn="l" rtl="0">
              <a:lnSpc>
                <a:spcPct val="115000"/>
              </a:lnSpc>
              <a:spcBef>
                <a:spcPts val="1600"/>
              </a:spcBef>
              <a:spcAft>
                <a:spcPts val="1600"/>
              </a:spcAft>
              <a:buSzPts val="1300"/>
              <a:buNone/>
            </a:pPr>
            <a:endParaRPr/>
          </a:p>
        </p:txBody>
      </p:sp>
      <p:sp>
        <p:nvSpPr>
          <p:cNvPr id="153" name="Google Shape;153;p19"/>
          <p:cNvSpPr txBox="1">
            <a:spLocks noGrp="1"/>
          </p:cNvSpPr>
          <p:nvPr>
            <p:ph type="body" idx="4294967295"/>
          </p:nvPr>
        </p:nvSpPr>
        <p:spPr>
          <a:xfrm>
            <a:off x="6551700" y="1214850"/>
            <a:ext cx="2592300" cy="30120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FFD966"/>
              </a:buClr>
              <a:buSzPts val="1300"/>
              <a:buChar char="●"/>
            </a:pPr>
            <a:r>
              <a:rPr lang="en">
                <a:solidFill>
                  <a:srgbClr val="FFD966"/>
                </a:solidFill>
              </a:rPr>
              <a:t>Require Separate Inverter to convert electricity for home use</a:t>
            </a:r>
            <a:endParaRPr>
              <a:solidFill>
                <a:srgbClr val="FFD966"/>
              </a:solidFill>
            </a:endParaRPr>
          </a:p>
          <a:p>
            <a:pPr marL="457200" lvl="0" indent="-311150" algn="l" rtl="0">
              <a:lnSpc>
                <a:spcPct val="115000"/>
              </a:lnSpc>
              <a:spcBef>
                <a:spcPts val="0"/>
              </a:spcBef>
              <a:spcAft>
                <a:spcPts val="0"/>
              </a:spcAft>
              <a:buClr>
                <a:srgbClr val="FFD966"/>
              </a:buClr>
              <a:buSzPts val="1300"/>
              <a:buChar char="●"/>
            </a:pPr>
            <a:r>
              <a:rPr lang="en">
                <a:solidFill>
                  <a:srgbClr val="FFD966"/>
                </a:solidFill>
              </a:rPr>
              <a:t>Typically more efficient charging &amp; storage</a:t>
            </a:r>
            <a:endParaRPr>
              <a:solidFill>
                <a:srgbClr val="FFD966"/>
              </a:solidFill>
            </a:endParaRPr>
          </a:p>
          <a:p>
            <a:pPr marL="457200" lvl="0" indent="-311150" algn="l" rtl="0">
              <a:lnSpc>
                <a:spcPct val="115000"/>
              </a:lnSpc>
              <a:spcBef>
                <a:spcPts val="0"/>
              </a:spcBef>
              <a:spcAft>
                <a:spcPts val="0"/>
              </a:spcAft>
              <a:buClr>
                <a:srgbClr val="FFD966"/>
              </a:buClr>
              <a:buSzPts val="1300"/>
              <a:buChar char="●"/>
            </a:pPr>
            <a:r>
              <a:rPr lang="en">
                <a:solidFill>
                  <a:srgbClr val="FFD966"/>
                </a:solidFill>
              </a:rPr>
              <a:t>Typically less expensive</a:t>
            </a:r>
            <a:endParaRPr>
              <a:solidFill>
                <a:srgbClr val="FFD966"/>
              </a:solidFill>
            </a:endParaRPr>
          </a:p>
          <a:p>
            <a:pPr marL="457200" lvl="0" indent="-311150" algn="l" rtl="0">
              <a:lnSpc>
                <a:spcPct val="115000"/>
              </a:lnSpc>
              <a:spcBef>
                <a:spcPts val="0"/>
              </a:spcBef>
              <a:spcAft>
                <a:spcPts val="0"/>
              </a:spcAft>
              <a:buClr>
                <a:srgbClr val="FFD966"/>
              </a:buClr>
              <a:buSzPts val="1300"/>
              <a:buChar char="●"/>
            </a:pPr>
            <a:r>
              <a:rPr lang="en">
                <a:solidFill>
                  <a:srgbClr val="FFD966"/>
                </a:solidFill>
              </a:rPr>
              <a:t>Fully integrated with PV system</a:t>
            </a:r>
            <a:endParaRPr>
              <a:solidFill>
                <a:srgbClr val="FFD966"/>
              </a:solidFill>
            </a:endParaRPr>
          </a:p>
          <a:p>
            <a:pPr marL="457200" lvl="0" indent="-311150" algn="l" rtl="0">
              <a:lnSpc>
                <a:spcPct val="115000"/>
              </a:lnSpc>
              <a:spcBef>
                <a:spcPts val="0"/>
              </a:spcBef>
              <a:spcAft>
                <a:spcPts val="0"/>
              </a:spcAft>
              <a:buClr>
                <a:srgbClr val="FFD966"/>
              </a:buClr>
              <a:buSzPts val="1300"/>
              <a:buChar char="●"/>
            </a:pPr>
            <a:r>
              <a:rPr lang="en">
                <a:solidFill>
                  <a:srgbClr val="FFD966"/>
                </a:solidFill>
              </a:rPr>
              <a:t>Backfeed limited by inverter regardless of system size</a:t>
            </a:r>
            <a:endParaRPr>
              <a:solidFill>
                <a:srgbClr val="FFD966"/>
              </a:solidFill>
            </a:endParaRPr>
          </a:p>
          <a:p>
            <a:pPr marL="457200" lvl="0" indent="-311150" algn="l" rtl="0">
              <a:lnSpc>
                <a:spcPct val="115000"/>
              </a:lnSpc>
              <a:spcBef>
                <a:spcPts val="0"/>
              </a:spcBef>
              <a:spcAft>
                <a:spcPts val="0"/>
              </a:spcAft>
              <a:buClr>
                <a:srgbClr val="FFD966"/>
              </a:buClr>
              <a:buSzPts val="1300"/>
              <a:buChar char="●"/>
            </a:pPr>
            <a:r>
              <a:rPr lang="en">
                <a:solidFill>
                  <a:srgbClr val="FFD966"/>
                </a:solidFill>
              </a:rPr>
              <a:t>Charged by solar even if depleted &amp; off grid</a:t>
            </a:r>
            <a:endParaRPr>
              <a:solidFill>
                <a:srgbClr val="FFD966"/>
              </a:solidFill>
            </a:endParaRPr>
          </a:p>
          <a:p>
            <a:pPr marL="457200" lvl="0" indent="0" algn="l" rtl="0">
              <a:lnSpc>
                <a:spcPct val="115000"/>
              </a:lnSpc>
              <a:spcBef>
                <a:spcPts val="1600"/>
              </a:spcBef>
              <a:spcAft>
                <a:spcPts val="1600"/>
              </a:spcAft>
              <a:buSzPts val="1300"/>
              <a:buNone/>
            </a:pPr>
            <a:endParaRPr>
              <a:solidFill>
                <a:srgbClr val="FFD966"/>
              </a:solidFill>
            </a:endParaRPr>
          </a:p>
        </p:txBody>
      </p:sp>
      <p:sp>
        <p:nvSpPr>
          <p:cNvPr id="154" name="Google Shape;154;p19"/>
          <p:cNvSpPr txBox="1"/>
          <p:nvPr/>
        </p:nvSpPr>
        <p:spPr>
          <a:xfrm>
            <a:off x="968275" y="493150"/>
            <a:ext cx="795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55" name="Google Shape;155;p19"/>
          <p:cNvSpPr txBox="1"/>
          <p:nvPr/>
        </p:nvSpPr>
        <p:spPr>
          <a:xfrm>
            <a:off x="0" y="814650"/>
            <a:ext cx="3774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sng" strike="noStrike" cap="none">
                <a:solidFill>
                  <a:srgbClr val="FFD966"/>
                </a:solidFill>
                <a:latin typeface="Lato"/>
                <a:ea typeface="Lato"/>
                <a:cs typeface="Lato"/>
                <a:sym typeface="Lato"/>
              </a:rPr>
              <a:t>Alternating Current Energy Storage Systems</a:t>
            </a:r>
            <a:endParaRPr sz="1400" b="1" i="0" u="sng" strike="noStrike" cap="none">
              <a:solidFill>
                <a:srgbClr val="FFD966"/>
              </a:solidFill>
              <a:latin typeface="Lato"/>
              <a:ea typeface="Lato"/>
              <a:cs typeface="Lato"/>
              <a:sym typeface="Lato"/>
            </a:endParaRPr>
          </a:p>
        </p:txBody>
      </p:sp>
      <p:sp>
        <p:nvSpPr>
          <p:cNvPr id="156" name="Google Shape;156;p19"/>
          <p:cNvSpPr txBox="1"/>
          <p:nvPr/>
        </p:nvSpPr>
        <p:spPr>
          <a:xfrm>
            <a:off x="5713500" y="814650"/>
            <a:ext cx="34305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sng" strike="noStrike" cap="none">
                <a:solidFill>
                  <a:srgbClr val="FFD966"/>
                </a:solidFill>
                <a:latin typeface="Lato"/>
                <a:ea typeface="Lato"/>
                <a:cs typeface="Lato"/>
                <a:sym typeface="Lato"/>
              </a:rPr>
              <a:t>Direct Current Energy Storage Systems</a:t>
            </a:r>
            <a:endParaRPr sz="1400" b="1" i="0" u="sng" strike="noStrike" cap="none">
              <a:solidFill>
                <a:srgbClr val="FFD966"/>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46"/>
          <p:cNvPicPr preferRelativeResize="0"/>
          <p:nvPr/>
        </p:nvPicPr>
        <p:blipFill rotWithShape="1">
          <a:blip r:embed="rId3">
            <a:alphaModFix/>
          </a:blip>
          <a:srcRect/>
          <a:stretch/>
        </p:blipFill>
        <p:spPr>
          <a:xfrm>
            <a:off x="152400" y="604488"/>
            <a:ext cx="8839201" cy="393452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47"/>
          <p:cNvPicPr preferRelativeResize="0"/>
          <p:nvPr/>
        </p:nvPicPr>
        <p:blipFill rotWithShape="1">
          <a:blip r:embed="rId3">
            <a:alphaModFix/>
          </a:blip>
          <a:srcRect/>
          <a:stretch/>
        </p:blipFill>
        <p:spPr>
          <a:xfrm>
            <a:off x="0" y="545800"/>
            <a:ext cx="9144000" cy="4051907"/>
          </a:xfrm>
          <a:prstGeom prst="rect">
            <a:avLst/>
          </a:prstGeom>
          <a:noFill/>
          <a:ln>
            <a:noFill/>
          </a:ln>
        </p:spPr>
      </p:pic>
      <p:pic>
        <p:nvPicPr>
          <p:cNvPr id="353" name="Google Shape;353;p47"/>
          <p:cNvPicPr preferRelativeResize="0"/>
          <p:nvPr/>
        </p:nvPicPr>
        <p:blipFill rotWithShape="1">
          <a:blip r:embed="rId4">
            <a:alphaModFix/>
          </a:blip>
          <a:srcRect/>
          <a:stretch/>
        </p:blipFill>
        <p:spPr>
          <a:xfrm>
            <a:off x="220250" y="1543625"/>
            <a:ext cx="3409950" cy="2305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48"/>
          <p:cNvPicPr preferRelativeResize="0"/>
          <p:nvPr/>
        </p:nvPicPr>
        <p:blipFill rotWithShape="1">
          <a:blip r:embed="rId3">
            <a:alphaModFix/>
          </a:blip>
          <a:srcRect/>
          <a:stretch/>
        </p:blipFill>
        <p:spPr>
          <a:xfrm>
            <a:off x="467288" y="0"/>
            <a:ext cx="8209434"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9"/>
          <p:cNvSpPr txBox="1">
            <a:spLocks noGrp="1"/>
          </p:cNvSpPr>
          <p:nvPr>
            <p:ph type="title"/>
          </p:nvPr>
        </p:nvSpPr>
        <p:spPr>
          <a:xfrm>
            <a:off x="769625" y="412875"/>
            <a:ext cx="7688700" cy="53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References</a:t>
            </a:r>
            <a:endParaRPr/>
          </a:p>
        </p:txBody>
      </p:sp>
      <p:sp>
        <p:nvSpPr>
          <p:cNvPr id="364" name="Google Shape;364;p49"/>
          <p:cNvSpPr txBox="1">
            <a:spLocks noGrp="1"/>
          </p:cNvSpPr>
          <p:nvPr>
            <p:ph type="body" idx="1"/>
          </p:nvPr>
        </p:nvSpPr>
        <p:spPr>
          <a:xfrm>
            <a:off x="727650" y="1225125"/>
            <a:ext cx="7688700" cy="37014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en" u="sng">
                <a:solidFill>
                  <a:schemeClr val="hlink"/>
                </a:solidFill>
                <a:hlinkClick r:id="rId3"/>
              </a:rPr>
              <a:t>CA PCS List</a:t>
            </a:r>
            <a:endParaRPr>
              <a:solidFill>
                <a:schemeClr val="accent5"/>
              </a:solidFill>
            </a:endParaRPr>
          </a:p>
          <a:p>
            <a:pPr marL="457200" lvl="0" indent="-311150" algn="l" rtl="0">
              <a:lnSpc>
                <a:spcPct val="115000"/>
              </a:lnSpc>
              <a:spcBef>
                <a:spcPts val="0"/>
              </a:spcBef>
              <a:spcAft>
                <a:spcPts val="0"/>
              </a:spcAft>
              <a:buSzPts val="1300"/>
              <a:buChar char="●"/>
            </a:pPr>
            <a:r>
              <a:rPr lang="en">
                <a:solidFill>
                  <a:schemeClr val="accent5"/>
                </a:solidFill>
              </a:rPr>
              <a:t>Tesla PCS Compliance Letter (Available through Tesla Partner Portal)</a:t>
            </a:r>
            <a:endParaRPr>
              <a:solidFill>
                <a:schemeClr val="accent5"/>
              </a:solidFill>
            </a:endParaRPr>
          </a:p>
          <a:p>
            <a:pPr marL="457200" lvl="0" indent="-311150" algn="l" rtl="0">
              <a:lnSpc>
                <a:spcPct val="115000"/>
              </a:lnSpc>
              <a:spcBef>
                <a:spcPts val="0"/>
              </a:spcBef>
              <a:spcAft>
                <a:spcPts val="0"/>
              </a:spcAft>
              <a:buClr>
                <a:schemeClr val="accent5"/>
              </a:buClr>
              <a:buSzPts val="1300"/>
              <a:buChar char="●"/>
            </a:pPr>
            <a:r>
              <a:rPr lang="en" u="sng">
                <a:solidFill>
                  <a:schemeClr val="hlink"/>
                </a:solidFill>
                <a:hlinkClick r:id="rId4"/>
              </a:rPr>
              <a:t>Tesla Powerwall Spec Sheet</a:t>
            </a:r>
            <a:endParaRPr>
              <a:solidFill>
                <a:schemeClr val="accent5"/>
              </a:solidFill>
            </a:endParaRPr>
          </a:p>
          <a:p>
            <a:pPr marL="457200" lvl="0" indent="-311150" algn="l" rtl="0">
              <a:lnSpc>
                <a:spcPct val="115000"/>
              </a:lnSpc>
              <a:spcBef>
                <a:spcPts val="0"/>
              </a:spcBef>
              <a:spcAft>
                <a:spcPts val="0"/>
              </a:spcAft>
              <a:buClr>
                <a:schemeClr val="accent5"/>
              </a:buClr>
              <a:buSzPts val="1300"/>
              <a:buChar char="●"/>
            </a:pPr>
            <a:r>
              <a:rPr lang="en" u="sng">
                <a:solidFill>
                  <a:schemeClr val="hlink"/>
                </a:solidFill>
                <a:hlinkClick r:id="rId5"/>
              </a:rPr>
              <a:t>Tesla Gateway 2 Spec Sheet</a:t>
            </a:r>
            <a:endParaRPr>
              <a:solidFill>
                <a:schemeClr val="accent5"/>
              </a:solidFill>
            </a:endParaRPr>
          </a:p>
          <a:p>
            <a:pPr marL="457200" lvl="0" indent="-311150" algn="l" rtl="0">
              <a:lnSpc>
                <a:spcPct val="115000"/>
              </a:lnSpc>
              <a:spcBef>
                <a:spcPts val="0"/>
              </a:spcBef>
              <a:spcAft>
                <a:spcPts val="0"/>
              </a:spcAft>
              <a:buClr>
                <a:schemeClr val="accent5"/>
              </a:buClr>
              <a:buSzPts val="1300"/>
              <a:buChar char="●"/>
            </a:pPr>
            <a:r>
              <a:rPr lang="en" u="sng">
                <a:solidFill>
                  <a:schemeClr val="hlink"/>
                </a:solidFill>
                <a:hlinkClick r:id="rId6"/>
              </a:rPr>
              <a:t>Sonnen ecoLink Specsheet</a:t>
            </a:r>
            <a:endParaRPr>
              <a:solidFill>
                <a:schemeClr val="accent5"/>
              </a:solidFill>
            </a:endParaRPr>
          </a:p>
          <a:p>
            <a:pPr marL="457200" lvl="0" indent="-311150" algn="l" rtl="0">
              <a:lnSpc>
                <a:spcPct val="115000"/>
              </a:lnSpc>
              <a:spcBef>
                <a:spcPts val="0"/>
              </a:spcBef>
              <a:spcAft>
                <a:spcPts val="0"/>
              </a:spcAft>
              <a:buClr>
                <a:schemeClr val="accent5"/>
              </a:buClr>
              <a:buSzPts val="1300"/>
              <a:buChar char="●"/>
            </a:pPr>
            <a:r>
              <a:rPr lang="en" u="sng">
                <a:solidFill>
                  <a:schemeClr val="hlink"/>
                </a:solidFill>
                <a:hlinkClick r:id="rId7"/>
              </a:rPr>
              <a:t>Generac PWRcell Inverter Spec Sheet</a:t>
            </a:r>
            <a:endParaRPr>
              <a:solidFill>
                <a:schemeClr val="accent5"/>
              </a:solidFill>
            </a:endParaRPr>
          </a:p>
          <a:p>
            <a:pPr marL="457200" lvl="0" indent="-311150" algn="l" rtl="0">
              <a:lnSpc>
                <a:spcPct val="115000"/>
              </a:lnSpc>
              <a:spcBef>
                <a:spcPts val="0"/>
              </a:spcBef>
              <a:spcAft>
                <a:spcPts val="0"/>
              </a:spcAft>
              <a:buClr>
                <a:schemeClr val="accent5"/>
              </a:buClr>
              <a:buSzPts val="1300"/>
              <a:buChar char="●"/>
            </a:pPr>
            <a:r>
              <a:rPr lang="en" u="sng">
                <a:solidFill>
                  <a:schemeClr val="hlink"/>
                </a:solidFill>
                <a:hlinkClick r:id="rId8"/>
              </a:rPr>
              <a:t>Enphase Battery Spec Sheet</a:t>
            </a:r>
            <a:endParaRPr>
              <a:solidFill>
                <a:schemeClr val="accent5"/>
              </a:solidFill>
            </a:endParaRPr>
          </a:p>
          <a:p>
            <a:pPr marL="457200" lvl="0" indent="-311150" algn="l" rtl="0">
              <a:lnSpc>
                <a:spcPct val="115000"/>
              </a:lnSpc>
              <a:spcBef>
                <a:spcPts val="0"/>
              </a:spcBef>
              <a:spcAft>
                <a:spcPts val="0"/>
              </a:spcAft>
              <a:buClr>
                <a:schemeClr val="accent5"/>
              </a:buClr>
              <a:buSzPts val="1300"/>
              <a:buChar char="●"/>
            </a:pPr>
            <a:r>
              <a:rPr lang="en" u="sng">
                <a:solidFill>
                  <a:schemeClr val="hlink"/>
                </a:solidFill>
                <a:hlinkClick r:id="rId9"/>
              </a:rPr>
              <a:t>Enphase Empower MID Spec Sheet</a:t>
            </a:r>
            <a:endParaRPr>
              <a:solidFill>
                <a:schemeClr val="accent5"/>
              </a:solidFill>
            </a:endParaRPr>
          </a:p>
          <a:p>
            <a:pPr marL="457200" lvl="0" indent="-311150" algn="l" rtl="0">
              <a:lnSpc>
                <a:spcPct val="115000"/>
              </a:lnSpc>
              <a:spcBef>
                <a:spcPts val="0"/>
              </a:spcBef>
              <a:spcAft>
                <a:spcPts val="0"/>
              </a:spcAft>
              <a:buClr>
                <a:schemeClr val="accent5"/>
              </a:buClr>
              <a:buSzPts val="1300"/>
              <a:buChar char="●"/>
            </a:pPr>
            <a:r>
              <a:rPr lang="en" u="sng">
                <a:solidFill>
                  <a:schemeClr val="hlink"/>
                </a:solidFill>
                <a:hlinkClick r:id="rId10"/>
              </a:rPr>
              <a:t>Enphase Envoy Communication Gateway Spec Sheet</a:t>
            </a:r>
            <a:endParaRPr>
              <a:solidFill>
                <a:schemeClr val="accent5"/>
              </a:solidFill>
            </a:endParaRPr>
          </a:p>
          <a:p>
            <a:pPr marL="457200" lvl="0" indent="-311150" algn="l" rtl="0">
              <a:lnSpc>
                <a:spcPct val="115000"/>
              </a:lnSpc>
              <a:spcBef>
                <a:spcPts val="0"/>
              </a:spcBef>
              <a:spcAft>
                <a:spcPts val="0"/>
              </a:spcAft>
              <a:buClr>
                <a:schemeClr val="accent5"/>
              </a:buClr>
              <a:buSzPts val="1300"/>
              <a:buChar char="●"/>
            </a:pPr>
            <a:r>
              <a:rPr lang="en" u="sng">
                <a:solidFill>
                  <a:schemeClr val="hlink"/>
                </a:solidFill>
                <a:hlinkClick r:id="rId11"/>
              </a:rPr>
              <a:t>Enphase Mounting Requirements</a:t>
            </a:r>
            <a:endParaRPr>
              <a:solidFill>
                <a:schemeClr val="accent5"/>
              </a:solidFill>
            </a:endParaRPr>
          </a:p>
          <a:p>
            <a:pPr marL="457200" lvl="0" indent="-311150" algn="l" rtl="0">
              <a:lnSpc>
                <a:spcPct val="115000"/>
              </a:lnSpc>
              <a:spcBef>
                <a:spcPts val="0"/>
              </a:spcBef>
              <a:spcAft>
                <a:spcPts val="0"/>
              </a:spcAft>
              <a:buClr>
                <a:schemeClr val="accent5"/>
              </a:buClr>
              <a:buSzPts val="1300"/>
              <a:buChar char="●"/>
            </a:pPr>
            <a:r>
              <a:rPr lang="en" u="sng">
                <a:solidFill>
                  <a:schemeClr val="hlink"/>
                </a:solidFill>
                <a:hlinkClick r:id="rId12"/>
              </a:rPr>
              <a:t>SolarEdge EnergyBank Spec Sheet</a:t>
            </a:r>
            <a:endParaRPr>
              <a:solidFill>
                <a:schemeClr val="accent5"/>
              </a:solidFill>
            </a:endParaRPr>
          </a:p>
          <a:p>
            <a:pPr marL="457200" lvl="0" indent="-311150" algn="l" rtl="0">
              <a:lnSpc>
                <a:spcPct val="115000"/>
              </a:lnSpc>
              <a:spcBef>
                <a:spcPts val="0"/>
              </a:spcBef>
              <a:spcAft>
                <a:spcPts val="0"/>
              </a:spcAft>
              <a:buClr>
                <a:schemeClr val="accent5"/>
              </a:buClr>
              <a:buSzPts val="1300"/>
              <a:buChar char="●"/>
            </a:pPr>
            <a:r>
              <a:rPr lang="en" u="sng">
                <a:solidFill>
                  <a:schemeClr val="hlink"/>
                </a:solidFill>
                <a:hlinkClick r:id="rId13"/>
              </a:rPr>
              <a:t>https://www.lgessbattery.com/us/home-battery/product-info.lg</a:t>
            </a:r>
            <a:endParaRPr>
              <a:solidFill>
                <a:schemeClr val="accent5"/>
              </a:solidFill>
            </a:endParaRPr>
          </a:p>
          <a:p>
            <a:pPr marL="457200" lvl="0" indent="-311150" algn="l" rtl="0">
              <a:lnSpc>
                <a:spcPct val="115000"/>
              </a:lnSpc>
              <a:spcBef>
                <a:spcPts val="0"/>
              </a:spcBef>
              <a:spcAft>
                <a:spcPts val="0"/>
              </a:spcAft>
              <a:buClr>
                <a:schemeClr val="accent5"/>
              </a:buClr>
              <a:buSzPts val="1300"/>
              <a:buChar char="●"/>
            </a:pPr>
            <a:r>
              <a:rPr lang="en">
                <a:solidFill>
                  <a:schemeClr val="accent5"/>
                </a:solidFill>
              </a:rPr>
              <a:t>NFPA 70 NEC 2020</a:t>
            </a:r>
            <a:endParaRPr>
              <a:solidFill>
                <a:schemeClr val="accent5"/>
              </a:solidFill>
            </a:endParaRPr>
          </a:p>
          <a:p>
            <a:pPr marL="0" lvl="0" indent="0" algn="l" rtl="0">
              <a:lnSpc>
                <a:spcPct val="115000"/>
              </a:lnSpc>
              <a:spcBef>
                <a:spcPts val="1000"/>
              </a:spcBef>
              <a:spcAft>
                <a:spcPts val="0"/>
              </a:spcAft>
              <a:buSzPts val="1300"/>
              <a:buNone/>
            </a:pPr>
            <a:br>
              <a:rPr lang="en">
                <a:solidFill>
                  <a:schemeClr val="accent5"/>
                </a:solidFill>
              </a:rPr>
            </a:br>
            <a:endParaRPr>
              <a:solidFill>
                <a:schemeClr val="accent5"/>
              </a:solidFill>
            </a:endParaRPr>
          </a:p>
          <a:p>
            <a:pPr marL="0" lvl="0" indent="0" algn="l" rtl="0">
              <a:lnSpc>
                <a:spcPct val="115000"/>
              </a:lnSpc>
              <a:spcBef>
                <a:spcPts val="1000"/>
              </a:spcBef>
              <a:spcAft>
                <a:spcPts val="0"/>
              </a:spcAft>
              <a:buSzPts val="1300"/>
              <a:buNone/>
            </a:pPr>
            <a:endParaRPr>
              <a:solidFill>
                <a:schemeClr val="accent5"/>
              </a:solidFill>
            </a:endParaRPr>
          </a:p>
          <a:p>
            <a:pPr marL="0" lvl="0" indent="0" algn="l" rtl="0">
              <a:lnSpc>
                <a:spcPct val="115000"/>
              </a:lnSpc>
              <a:spcBef>
                <a:spcPts val="1000"/>
              </a:spcBef>
              <a:spcAft>
                <a:spcPts val="1000"/>
              </a:spcAft>
              <a:buSzPts val="1300"/>
              <a:buNone/>
            </a:pPr>
            <a:endParaRPr>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0"/>
          <p:cNvPicPr preferRelativeResize="0"/>
          <p:nvPr/>
        </p:nvPicPr>
        <p:blipFill rotWithShape="1">
          <a:blip r:embed="rId3">
            <a:alphaModFix/>
          </a:blip>
          <a:srcRect/>
          <a:stretch/>
        </p:blipFill>
        <p:spPr>
          <a:xfrm>
            <a:off x="4158650" y="0"/>
            <a:ext cx="4985351" cy="5143501"/>
          </a:xfrm>
          <a:prstGeom prst="rect">
            <a:avLst/>
          </a:prstGeom>
          <a:noFill/>
          <a:ln>
            <a:noFill/>
          </a:ln>
        </p:spPr>
      </p:pic>
      <p:sp>
        <p:nvSpPr>
          <p:cNvPr id="162" name="Google Shape;162;p20"/>
          <p:cNvSpPr txBox="1"/>
          <p:nvPr/>
        </p:nvSpPr>
        <p:spPr>
          <a:xfrm>
            <a:off x="691625" y="366250"/>
            <a:ext cx="2671200" cy="3879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Lato"/>
                <a:ea typeface="Lato"/>
                <a:cs typeface="Lato"/>
                <a:sym typeface="Lato"/>
              </a:rPr>
              <a:t>Tesla Powerwall</a:t>
            </a:r>
            <a:endParaRPr sz="2000" b="1"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Lato"/>
                <a:ea typeface="Lato"/>
                <a:cs typeface="Lato"/>
                <a:sym typeface="Lato"/>
              </a:rPr>
              <a:t>Enphase Encharge</a:t>
            </a:r>
            <a:endParaRPr sz="2000" b="1"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000"/>
              <a:buFont typeface="Arial"/>
              <a:buNone/>
            </a:pPr>
            <a:br>
              <a:rPr lang="en" sz="2000" b="1" i="0" u="none" strike="noStrike" cap="none">
                <a:solidFill>
                  <a:srgbClr val="000000"/>
                </a:solidFill>
                <a:latin typeface="Lato"/>
                <a:ea typeface="Lato"/>
                <a:cs typeface="Lato"/>
                <a:sym typeface="Lato"/>
              </a:rPr>
            </a:br>
            <a:r>
              <a:rPr lang="en" sz="2000" b="1" i="0" u="none" strike="noStrike" cap="none">
                <a:solidFill>
                  <a:srgbClr val="000000"/>
                </a:solidFill>
                <a:latin typeface="Lato"/>
                <a:ea typeface="Lato"/>
                <a:cs typeface="Lato"/>
                <a:sym typeface="Lato"/>
              </a:rPr>
              <a:t>Sonnen ecoLinx</a:t>
            </a:r>
            <a:endParaRPr sz="2000" b="1"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Lato"/>
              <a:ea typeface="Lato"/>
              <a:cs typeface="Lato"/>
              <a:sym typeface="Lato"/>
            </a:endParaRPr>
          </a:p>
        </p:txBody>
      </p:sp>
      <p:pic>
        <p:nvPicPr>
          <p:cNvPr id="163" name="Google Shape;163;p20"/>
          <p:cNvPicPr preferRelativeResize="0"/>
          <p:nvPr/>
        </p:nvPicPr>
        <p:blipFill rotWithShape="1">
          <a:blip r:embed="rId4">
            <a:alphaModFix/>
          </a:blip>
          <a:srcRect/>
          <a:stretch/>
        </p:blipFill>
        <p:spPr>
          <a:xfrm>
            <a:off x="1408100" y="3895725"/>
            <a:ext cx="1238250" cy="1247775"/>
          </a:xfrm>
          <a:prstGeom prst="rect">
            <a:avLst/>
          </a:prstGeom>
          <a:noFill/>
          <a:ln>
            <a:noFill/>
          </a:ln>
        </p:spPr>
      </p:pic>
      <p:pic>
        <p:nvPicPr>
          <p:cNvPr id="164" name="Google Shape;164;p20"/>
          <p:cNvPicPr preferRelativeResize="0"/>
          <p:nvPr/>
        </p:nvPicPr>
        <p:blipFill rotWithShape="1">
          <a:blip r:embed="rId5">
            <a:alphaModFix/>
          </a:blip>
          <a:srcRect/>
          <a:stretch/>
        </p:blipFill>
        <p:spPr>
          <a:xfrm>
            <a:off x="1169975" y="2664188"/>
            <a:ext cx="1714500" cy="542925"/>
          </a:xfrm>
          <a:prstGeom prst="rect">
            <a:avLst/>
          </a:prstGeom>
          <a:noFill/>
          <a:ln>
            <a:noFill/>
          </a:ln>
        </p:spPr>
      </p:pic>
      <p:pic>
        <p:nvPicPr>
          <p:cNvPr id="165" name="Google Shape;165;p20"/>
          <p:cNvPicPr preferRelativeResize="0"/>
          <p:nvPr/>
        </p:nvPicPr>
        <p:blipFill rotWithShape="1">
          <a:blip r:embed="rId6">
            <a:alphaModFix/>
          </a:blip>
          <a:srcRect/>
          <a:stretch/>
        </p:blipFill>
        <p:spPr>
          <a:xfrm>
            <a:off x="952759" y="1015737"/>
            <a:ext cx="2148925" cy="7123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2684850" y="455850"/>
            <a:ext cx="37743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0" u="sng" strike="noStrike" cap="none">
                <a:solidFill>
                  <a:srgbClr val="000000"/>
                </a:solidFill>
                <a:latin typeface="Lato"/>
                <a:ea typeface="Lato"/>
                <a:cs typeface="Lato"/>
                <a:sym typeface="Lato"/>
              </a:rPr>
              <a:t>Enphase IQ Battery 10</a:t>
            </a:r>
            <a:endParaRPr sz="2000" b="1" i="0" u="sng" strike="noStrike" cap="none">
              <a:solidFill>
                <a:srgbClr val="000000"/>
              </a:solidFill>
              <a:latin typeface="Lato"/>
              <a:ea typeface="Lato"/>
              <a:cs typeface="Lato"/>
              <a:sym typeface="Lato"/>
            </a:endParaRPr>
          </a:p>
        </p:txBody>
      </p:sp>
      <p:pic>
        <p:nvPicPr>
          <p:cNvPr id="171" name="Google Shape;171;p21"/>
          <p:cNvPicPr preferRelativeResize="0"/>
          <p:nvPr/>
        </p:nvPicPr>
        <p:blipFill rotWithShape="1">
          <a:blip r:embed="rId3">
            <a:alphaModFix/>
          </a:blip>
          <a:srcRect/>
          <a:stretch/>
        </p:blipFill>
        <p:spPr>
          <a:xfrm>
            <a:off x="4761025" y="1154888"/>
            <a:ext cx="3853850" cy="2833713"/>
          </a:xfrm>
          <a:prstGeom prst="rect">
            <a:avLst/>
          </a:prstGeom>
          <a:noFill/>
          <a:ln>
            <a:noFill/>
          </a:ln>
        </p:spPr>
      </p:pic>
      <p:sp>
        <p:nvSpPr>
          <p:cNvPr id="172" name="Google Shape;172;p21"/>
          <p:cNvSpPr txBox="1"/>
          <p:nvPr/>
        </p:nvSpPr>
        <p:spPr>
          <a:xfrm>
            <a:off x="583300" y="1294200"/>
            <a:ext cx="3000000" cy="25551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Capacity: 10.5 kWh</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Continuous AC Output: 16 A</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Transfer Switch: </a:t>
            </a:r>
            <a:endParaRPr sz="1400" b="0" i="0" u="none" strike="noStrike" cap="none">
              <a:solidFill>
                <a:srgbClr val="000000"/>
              </a:solidFill>
              <a:latin typeface="Lato"/>
              <a:ea typeface="Lato"/>
              <a:cs typeface="Lato"/>
              <a:sym typeface="Lato"/>
            </a:endParaRPr>
          </a:p>
          <a:p>
            <a:pPr marL="914400" marR="0" lvl="1"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Connected MID</a:t>
            </a:r>
            <a:endParaRPr sz="1400" b="0" i="0" u="none" strike="noStrike" cap="none">
              <a:solidFill>
                <a:srgbClr val="000000"/>
              </a:solidFill>
              <a:latin typeface="Lato"/>
              <a:ea typeface="Lato"/>
              <a:cs typeface="Lato"/>
              <a:sym typeface="Lato"/>
            </a:endParaRPr>
          </a:p>
          <a:p>
            <a:pPr marL="914400" marR="0" lvl="1"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200A </a:t>
            </a:r>
            <a:endParaRPr sz="1400" b="0" i="0" u="none" strike="noStrike" cap="none">
              <a:solidFill>
                <a:srgbClr val="000000"/>
              </a:solidFill>
              <a:latin typeface="Lato"/>
              <a:ea typeface="Lato"/>
              <a:cs typeface="Lato"/>
              <a:sym typeface="Lato"/>
            </a:endParaRPr>
          </a:p>
          <a:p>
            <a:pPr marL="914400" marR="0" lvl="1"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Automatic</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PCS Functionality when paired with Envoy</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Full Scale Fire Tested - 3’ Spacing Exempt with recommended wall mount</a:t>
            </a: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p:nvPr/>
        </p:nvSpPr>
        <p:spPr>
          <a:xfrm>
            <a:off x="2684850" y="239575"/>
            <a:ext cx="37743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0" u="sng" strike="noStrike" cap="none">
                <a:solidFill>
                  <a:srgbClr val="000000"/>
                </a:solidFill>
                <a:latin typeface="Lato"/>
                <a:ea typeface="Lato"/>
                <a:cs typeface="Lato"/>
                <a:sym typeface="Lato"/>
              </a:rPr>
              <a:t>Tesla Powerwall</a:t>
            </a:r>
            <a:endParaRPr sz="2000" b="1" i="0" u="sng" strike="noStrike" cap="none">
              <a:solidFill>
                <a:srgbClr val="000000"/>
              </a:solidFill>
              <a:latin typeface="Lato"/>
              <a:ea typeface="Lato"/>
              <a:cs typeface="Lato"/>
              <a:sym typeface="Lato"/>
            </a:endParaRPr>
          </a:p>
        </p:txBody>
      </p:sp>
      <p:pic>
        <p:nvPicPr>
          <p:cNvPr id="178" name="Google Shape;178;p22"/>
          <p:cNvPicPr preferRelativeResize="0"/>
          <p:nvPr/>
        </p:nvPicPr>
        <p:blipFill rotWithShape="1">
          <a:blip r:embed="rId3">
            <a:alphaModFix/>
          </a:blip>
          <a:srcRect/>
          <a:stretch/>
        </p:blipFill>
        <p:spPr>
          <a:xfrm>
            <a:off x="710407" y="-93200"/>
            <a:ext cx="2787737" cy="5143501"/>
          </a:xfrm>
          <a:prstGeom prst="rect">
            <a:avLst/>
          </a:prstGeom>
          <a:noFill/>
          <a:ln>
            <a:noFill/>
          </a:ln>
        </p:spPr>
      </p:pic>
      <p:sp>
        <p:nvSpPr>
          <p:cNvPr id="179" name="Google Shape;179;p22"/>
          <p:cNvSpPr txBox="1"/>
          <p:nvPr/>
        </p:nvSpPr>
        <p:spPr>
          <a:xfrm>
            <a:off x="4803075" y="1617450"/>
            <a:ext cx="3000000" cy="25551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Capacity: 14 kWh</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Continuous AC Output: 30A</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Transfer Switch: </a:t>
            </a:r>
            <a:endParaRPr sz="1400" b="0" i="0" u="none" strike="noStrike" cap="none">
              <a:solidFill>
                <a:srgbClr val="000000"/>
              </a:solidFill>
              <a:latin typeface="Lato"/>
              <a:ea typeface="Lato"/>
              <a:cs typeface="Lato"/>
              <a:sym typeface="Lato"/>
            </a:endParaRPr>
          </a:p>
          <a:p>
            <a:pPr marL="914400" marR="0" lvl="1"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Connected Site Controller</a:t>
            </a:r>
            <a:endParaRPr sz="1400" b="0" i="0" u="none" strike="noStrike" cap="none">
              <a:solidFill>
                <a:srgbClr val="000000"/>
              </a:solidFill>
              <a:latin typeface="Lato"/>
              <a:ea typeface="Lato"/>
              <a:cs typeface="Lato"/>
              <a:sym typeface="Lato"/>
            </a:endParaRPr>
          </a:p>
          <a:p>
            <a:pPr marL="914400" marR="0" lvl="1"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200A </a:t>
            </a:r>
            <a:endParaRPr sz="1400" b="0" i="0" u="none" strike="noStrike" cap="none">
              <a:solidFill>
                <a:srgbClr val="000000"/>
              </a:solidFill>
              <a:latin typeface="Lato"/>
              <a:ea typeface="Lato"/>
              <a:cs typeface="Lato"/>
              <a:sym typeface="Lato"/>
            </a:endParaRPr>
          </a:p>
          <a:p>
            <a:pPr marL="914400" marR="0" lvl="1"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Automatic</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PCS Functionality when paired with Gateway</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Full Scale Fire Tested - 3’ Spacing Exempt</a:t>
            </a: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p:nvPr/>
        </p:nvSpPr>
        <p:spPr>
          <a:xfrm>
            <a:off x="1632900" y="2036400"/>
            <a:ext cx="2939100" cy="19086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Capacity: 10 to 20 kWh</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Modular</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Continuous AC Output: 30A</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Transfer Switch: </a:t>
            </a:r>
            <a:endParaRPr sz="1400" b="0" i="0" u="none" strike="noStrike" cap="none">
              <a:solidFill>
                <a:srgbClr val="000000"/>
              </a:solidFill>
              <a:latin typeface="Lato"/>
              <a:ea typeface="Lato"/>
              <a:cs typeface="Lato"/>
              <a:sym typeface="Lato"/>
            </a:endParaRPr>
          </a:p>
          <a:p>
            <a:pPr marL="914400" marR="0" lvl="1"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200A </a:t>
            </a:r>
            <a:endParaRPr sz="1400" b="0" i="0" u="none" strike="noStrike" cap="none">
              <a:solidFill>
                <a:srgbClr val="000000"/>
              </a:solidFill>
              <a:latin typeface="Lato"/>
              <a:ea typeface="Lato"/>
              <a:cs typeface="Lato"/>
              <a:sym typeface="Lato"/>
            </a:endParaRPr>
          </a:p>
          <a:p>
            <a:pPr marL="914400" marR="0" lvl="1"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Automatic</a:t>
            </a:r>
            <a:endParaRPr sz="1400" b="0" i="0" u="none" strike="noStrike" cap="none">
              <a:solidFill>
                <a:srgbClr val="000000"/>
              </a:solidFill>
              <a:latin typeface="Lato"/>
              <a:ea typeface="Lato"/>
              <a:cs typeface="Lato"/>
              <a:sym typeface="Lato"/>
            </a:endParaRPr>
          </a:p>
          <a:p>
            <a:pPr marL="914400" marR="0" lvl="1"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Integrated</a:t>
            </a:r>
            <a:endParaRPr sz="1400" b="0" i="0" u="none" strike="noStrike" cap="none">
              <a:solidFill>
                <a:srgbClr val="000000"/>
              </a:solidFill>
              <a:latin typeface="Lato"/>
              <a:ea typeface="Lato"/>
              <a:cs typeface="Lato"/>
              <a:sym typeface="Lato"/>
            </a:endParaRPr>
          </a:p>
          <a:p>
            <a:pPr marL="457200" marR="0" lvl="0" indent="-3175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PCS Functionality</a:t>
            </a:r>
            <a:endParaRPr sz="1400" b="0" i="0" u="none" strike="noStrike" cap="none">
              <a:solidFill>
                <a:srgbClr val="000000"/>
              </a:solidFill>
              <a:latin typeface="Lato"/>
              <a:ea typeface="Lato"/>
              <a:cs typeface="Lato"/>
              <a:sym typeface="Lato"/>
            </a:endParaRPr>
          </a:p>
        </p:txBody>
      </p:sp>
      <p:pic>
        <p:nvPicPr>
          <p:cNvPr id="185" name="Google Shape;185;p23"/>
          <p:cNvPicPr preferRelativeResize="0"/>
          <p:nvPr/>
        </p:nvPicPr>
        <p:blipFill rotWithShape="1">
          <a:blip r:embed="rId3">
            <a:alphaModFix/>
          </a:blip>
          <a:srcRect/>
          <a:stretch/>
        </p:blipFill>
        <p:spPr>
          <a:xfrm>
            <a:off x="5426185" y="0"/>
            <a:ext cx="3717815" cy="5143500"/>
          </a:xfrm>
          <a:prstGeom prst="rect">
            <a:avLst/>
          </a:prstGeom>
          <a:noFill/>
          <a:ln>
            <a:noFill/>
          </a:ln>
        </p:spPr>
      </p:pic>
      <p:sp>
        <p:nvSpPr>
          <p:cNvPr id="186" name="Google Shape;186;p23"/>
          <p:cNvSpPr txBox="1"/>
          <p:nvPr/>
        </p:nvSpPr>
        <p:spPr>
          <a:xfrm>
            <a:off x="3072000" y="237925"/>
            <a:ext cx="30000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0" u="sng" strike="noStrike" cap="none">
                <a:solidFill>
                  <a:srgbClr val="000000"/>
                </a:solidFill>
                <a:latin typeface="Lato"/>
                <a:ea typeface="Lato"/>
                <a:cs typeface="Lato"/>
                <a:sym typeface="Lato"/>
              </a:rPr>
              <a:t>Sonnen ecoLinx</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4"/>
          <p:cNvPicPr preferRelativeResize="0"/>
          <p:nvPr/>
        </p:nvPicPr>
        <p:blipFill rotWithShape="1">
          <a:blip r:embed="rId3">
            <a:alphaModFix/>
          </a:blip>
          <a:srcRect/>
          <a:stretch/>
        </p:blipFill>
        <p:spPr>
          <a:xfrm>
            <a:off x="5879811" y="1273225"/>
            <a:ext cx="2318450" cy="826100"/>
          </a:xfrm>
          <a:prstGeom prst="rect">
            <a:avLst/>
          </a:prstGeom>
          <a:noFill/>
          <a:ln>
            <a:noFill/>
          </a:ln>
        </p:spPr>
      </p:pic>
      <p:pic>
        <p:nvPicPr>
          <p:cNvPr id="192" name="Google Shape;192;p24"/>
          <p:cNvPicPr preferRelativeResize="0"/>
          <p:nvPr/>
        </p:nvPicPr>
        <p:blipFill rotWithShape="1">
          <a:blip r:embed="rId4">
            <a:alphaModFix/>
          </a:blip>
          <a:srcRect/>
          <a:stretch/>
        </p:blipFill>
        <p:spPr>
          <a:xfrm>
            <a:off x="7" y="0"/>
            <a:ext cx="4953587" cy="5143500"/>
          </a:xfrm>
          <a:prstGeom prst="rect">
            <a:avLst/>
          </a:prstGeom>
          <a:noFill/>
          <a:ln>
            <a:noFill/>
          </a:ln>
        </p:spPr>
      </p:pic>
      <p:pic>
        <p:nvPicPr>
          <p:cNvPr id="193" name="Google Shape;193;p24"/>
          <p:cNvPicPr preferRelativeResize="0"/>
          <p:nvPr/>
        </p:nvPicPr>
        <p:blipFill rotWithShape="1">
          <a:blip r:embed="rId5">
            <a:alphaModFix/>
          </a:blip>
          <a:srcRect/>
          <a:stretch/>
        </p:blipFill>
        <p:spPr>
          <a:xfrm>
            <a:off x="5558556" y="2400775"/>
            <a:ext cx="2960979" cy="329850"/>
          </a:xfrm>
          <a:prstGeom prst="rect">
            <a:avLst/>
          </a:prstGeom>
          <a:noFill/>
          <a:ln>
            <a:noFill/>
          </a:ln>
        </p:spPr>
      </p:pic>
      <p:pic>
        <p:nvPicPr>
          <p:cNvPr id="194" name="Google Shape;194;p24"/>
          <p:cNvPicPr preferRelativeResize="0"/>
          <p:nvPr/>
        </p:nvPicPr>
        <p:blipFill rotWithShape="1">
          <a:blip r:embed="rId6">
            <a:alphaModFix/>
          </a:blip>
          <a:srcRect/>
          <a:stretch/>
        </p:blipFill>
        <p:spPr>
          <a:xfrm>
            <a:off x="6019856" y="3032075"/>
            <a:ext cx="2038350" cy="542925"/>
          </a:xfrm>
          <a:prstGeom prst="rect">
            <a:avLst/>
          </a:prstGeom>
          <a:noFill/>
          <a:ln>
            <a:noFill/>
          </a:ln>
        </p:spPr>
      </p:pic>
      <p:pic>
        <p:nvPicPr>
          <p:cNvPr id="195" name="Google Shape;195;p24"/>
          <p:cNvPicPr preferRelativeResize="0"/>
          <p:nvPr/>
        </p:nvPicPr>
        <p:blipFill rotWithShape="1">
          <a:blip r:embed="rId7">
            <a:alphaModFix/>
          </a:blip>
          <a:srcRect/>
          <a:stretch/>
        </p:blipFill>
        <p:spPr>
          <a:xfrm>
            <a:off x="6319893" y="3491025"/>
            <a:ext cx="1438275" cy="295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p:nvPr/>
        </p:nvSpPr>
        <p:spPr>
          <a:xfrm>
            <a:off x="2684850" y="159025"/>
            <a:ext cx="37743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1" i="0" u="sng" strike="noStrike" cap="none">
                <a:solidFill>
                  <a:srgbClr val="000000"/>
                </a:solidFill>
                <a:latin typeface="Lato"/>
                <a:ea typeface="Lato"/>
                <a:cs typeface="Lato"/>
                <a:sym typeface="Lato"/>
              </a:rPr>
              <a:t>Generac PWR Cell</a:t>
            </a:r>
            <a:endParaRPr sz="3000" b="1" i="0" u="sng" strike="noStrike" cap="none">
              <a:solidFill>
                <a:srgbClr val="000000"/>
              </a:solidFill>
              <a:latin typeface="Lato"/>
              <a:ea typeface="Lato"/>
              <a:cs typeface="Lato"/>
              <a:sym typeface="Lato"/>
            </a:endParaRPr>
          </a:p>
        </p:txBody>
      </p:sp>
      <p:pic>
        <p:nvPicPr>
          <p:cNvPr id="201" name="Google Shape;201;p25"/>
          <p:cNvPicPr preferRelativeResize="0"/>
          <p:nvPr/>
        </p:nvPicPr>
        <p:blipFill rotWithShape="1">
          <a:blip r:embed="rId3">
            <a:alphaModFix/>
          </a:blip>
          <a:srcRect/>
          <a:stretch/>
        </p:blipFill>
        <p:spPr>
          <a:xfrm flipH="1">
            <a:off x="5914337" y="927000"/>
            <a:ext cx="2187826" cy="3941806"/>
          </a:xfrm>
          <a:prstGeom prst="rect">
            <a:avLst/>
          </a:prstGeom>
          <a:noFill/>
          <a:ln>
            <a:noFill/>
          </a:ln>
        </p:spPr>
      </p:pic>
      <p:sp>
        <p:nvSpPr>
          <p:cNvPr id="202" name="Google Shape;202;p25"/>
          <p:cNvSpPr txBox="1"/>
          <p:nvPr/>
        </p:nvSpPr>
        <p:spPr>
          <a:xfrm>
            <a:off x="692700" y="1420250"/>
            <a:ext cx="3879300" cy="29553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Capacity: 9 - 17.1 kWh</a:t>
            </a:r>
            <a:endParaRPr sz="2000" b="0" i="0" u="none" strike="noStrike" cap="none">
              <a:solidFill>
                <a:srgbClr val="000000"/>
              </a:solidFill>
              <a:latin typeface="Lato"/>
              <a:ea typeface="Lato"/>
              <a:cs typeface="Lato"/>
              <a:sym typeface="Lato"/>
            </a:endParaRPr>
          </a:p>
          <a:p>
            <a:pPr marL="457200" marR="0" lvl="0"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Modular (up to 6 modules)</a:t>
            </a:r>
            <a:endParaRPr sz="2000" b="0" i="0" u="none" strike="noStrike" cap="none">
              <a:solidFill>
                <a:srgbClr val="000000"/>
              </a:solidFill>
              <a:latin typeface="Lato"/>
              <a:ea typeface="Lato"/>
              <a:cs typeface="Lato"/>
              <a:sym typeface="Lato"/>
            </a:endParaRPr>
          </a:p>
          <a:p>
            <a:pPr marL="457200" marR="0" lvl="0"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Transfer Switch: </a:t>
            </a:r>
            <a:endParaRPr sz="2000" b="0" i="0" u="none" strike="noStrike" cap="none">
              <a:solidFill>
                <a:srgbClr val="000000"/>
              </a:solidFill>
              <a:latin typeface="Lato"/>
              <a:ea typeface="Lato"/>
              <a:cs typeface="Lato"/>
              <a:sym typeface="Lato"/>
            </a:endParaRPr>
          </a:p>
          <a:p>
            <a:pPr marL="914400" marR="0" lvl="1"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Connected MID</a:t>
            </a:r>
            <a:endParaRPr sz="2000" b="0" i="0" u="none" strike="noStrike" cap="none">
              <a:solidFill>
                <a:srgbClr val="000000"/>
              </a:solidFill>
              <a:latin typeface="Lato"/>
              <a:ea typeface="Lato"/>
              <a:cs typeface="Lato"/>
              <a:sym typeface="Lato"/>
            </a:endParaRPr>
          </a:p>
          <a:p>
            <a:pPr marL="914400" marR="0" lvl="1"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200A </a:t>
            </a:r>
            <a:endParaRPr sz="2000" b="0" i="0" u="none" strike="noStrike" cap="none">
              <a:solidFill>
                <a:srgbClr val="000000"/>
              </a:solidFill>
              <a:latin typeface="Lato"/>
              <a:ea typeface="Lato"/>
              <a:cs typeface="Lato"/>
              <a:sym typeface="Lato"/>
            </a:endParaRPr>
          </a:p>
          <a:p>
            <a:pPr marL="914400" marR="0" lvl="1"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Automatic</a:t>
            </a:r>
            <a:endParaRPr sz="2000" b="0" i="0" u="none" strike="noStrike" cap="none">
              <a:solidFill>
                <a:srgbClr val="000000"/>
              </a:solidFill>
              <a:latin typeface="Lato"/>
              <a:ea typeface="Lato"/>
              <a:cs typeface="Lato"/>
              <a:sym typeface="Lato"/>
            </a:endParaRPr>
          </a:p>
          <a:p>
            <a:pPr marL="457200" marR="0" lvl="0" indent="-355600" algn="l" rtl="0">
              <a:lnSpc>
                <a:spcPct val="100000"/>
              </a:lnSpc>
              <a:spcBef>
                <a:spcPts val="0"/>
              </a:spcBef>
              <a:spcAft>
                <a:spcPts val="0"/>
              </a:spcAft>
              <a:buClr>
                <a:srgbClr val="000000"/>
              </a:buClr>
              <a:buSzPts val="2000"/>
              <a:buFont typeface="Lato"/>
              <a:buChar char="●"/>
            </a:pPr>
            <a:r>
              <a:rPr lang="en" sz="2000" b="0" i="0" u="none" strike="noStrike" cap="none">
                <a:solidFill>
                  <a:srgbClr val="000000"/>
                </a:solidFill>
                <a:latin typeface="Lato"/>
                <a:ea typeface="Lato"/>
                <a:cs typeface="Lato"/>
                <a:sym typeface="Lato"/>
              </a:rPr>
              <a:t>PCS Functionality when paired with Inverter</a:t>
            </a:r>
            <a:endParaRPr sz="2000" b="0" i="0" u="none" strike="noStrike" cap="none">
              <a:solidFill>
                <a:srgbClr val="000000"/>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883</Words>
  <Application>Microsoft Office PowerPoint</Application>
  <PresentationFormat>On-screen Show (16:9)</PresentationFormat>
  <Paragraphs>139</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Lato</vt:lpstr>
      <vt:lpstr>Raleway</vt:lpstr>
      <vt:lpstr>Streamline</vt:lpstr>
      <vt:lpstr>Residential Energy Storage &amp; PCS          </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Disconnecting Means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Energy Storage &amp; PCS          </dc:title>
  <dc:creator>David Willoughby</dc:creator>
  <cp:lastModifiedBy>David Willoughby</cp:lastModifiedBy>
  <cp:revision>1</cp:revision>
  <dcterms:modified xsi:type="dcterms:W3CDTF">2022-06-22T21:28:41Z</dcterms:modified>
</cp:coreProperties>
</file>